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7" r:id="rId4"/>
    <p:sldId id="261" r:id="rId5"/>
    <p:sldId id="264" r:id="rId6"/>
    <p:sldId id="265" r:id="rId7"/>
    <p:sldId id="266" r:id="rId8"/>
    <p:sldId id="268" r:id="rId9"/>
    <p:sldId id="271" r:id="rId10"/>
    <p:sldId id="270" r:id="rId11"/>
    <p:sldId id="272" r:id="rId12"/>
    <p:sldId id="273" r:id="rId13"/>
    <p:sldId id="259" r:id="rId14"/>
    <p:sldId id="258" r:id="rId15"/>
    <p:sldId id="274" r:id="rId16"/>
    <p:sldId id="275" r:id="rId17"/>
    <p:sldId id="276" r:id="rId18"/>
    <p:sldId id="279" r:id="rId19"/>
    <p:sldId id="277" r:id="rId20"/>
    <p:sldId id="257" r:id="rId21"/>
    <p:sldId id="278" r:id="rId2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3"/>
    <a:srgbClr val="DE92A0"/>
    <a:srgbClr val="E49DA9"/>
    <a:srgbClr val="F7D5D7"/>
    <a:srgbClr val="F19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0"/>
    <p:restoredTop sz="94670"/>
  </p:normalViewPr>
  <p:slideViewPr>
    <p:cSldViewPr snapToGrid="0" snapToObjects="1">
      <p:cViewPr varScale="1">
        <p:scale>
          <a:sx n="139" d="100"/>
          <a:sy n="139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284B0-FDA7-DA46-963B-C31E55CE7A73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FA97F-1C48-9E4C-BAB7-662BA24F0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A97F-1C48-9E4C-BAB7-662BA24F0A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6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A97F-1C48-9E4C-BAB7-662BA24F0A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3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A97F-1C48-9E4C-BAB7-662BA24F0A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6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ICH guideline section 4 for Part A. Preclinical 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A97F-1C48-9E4C-BAB7-662BA24F0A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3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5F52-1429-2542-9834-7BE141FAB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1945B-C13A-E04D-AF8C-129A60975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1E42F-BE67-794D-9E9E-B9AB3BB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903C-6BEA-E94F-8879-02C78B9997FE}" type="datetime1">
              <a:rPr lang="de-CH" smtClean="0"/>
              <a:t>22.09.22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05A11-DE78-8347-91EC-D3CBE090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0BC2-72B1-634A-B405-6FF9B49F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r>
              <a:rPr lang="en-GB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257266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0B16-2801-9244-BB63-C64286B1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82816-01EA-2843-96E4-8B213136F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00B98-E589-8F4A-8923-241AA2E8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EDD4-CC52-834F-B3E4-C32E5760C451}" type="datetime1">
              <a:rPr lang="de-CH" smtClean="0"/>
              <a:t>22.09.22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21D50-0044-B449-AFE2-58EFCA43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F07F6-5793-514C-9BD5-8C587E4F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2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305315-3757-644E-9CB6-0CD011B91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3E080-2F48-0041-B3C7-59514F184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DB7C9-CBC7-2944-BDA4-98E0FF91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738-6754-D548-9DC7-FC06EEA10FD4}" type="datetime1">
              <a:rPr lang="de-CH" smtClean="0"/>
              <a:t>22.09.22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4BA2-2AE8-1A4C-844A-C665D220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FAA-AA6A-9E4E-B9E2-6EDF54F7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42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E50C-0818-4F4D-9DCC-9F4CBF76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00A2-FCD6-D847-8C25-1DC16BCF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3EC66-CC88-9846-9570-1475F443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75D7E-6394-944F-9755-5DD292EDB29C}" type="datetime1">
              <a:rPr lang="de-CH" smtClean="0"/>
              <a:t>22.09.22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6FE8B-1574-DB4E-9107-789298F5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75290-9F27-A74A-BC12-25332698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310628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6B9B-F079-464C-AC40-C42C0E56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16641-BF3D-094E-9EA4-F152106EB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74ACB-FDBE-0C4F-B862-56F2FD04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328-EBFD-D54A-ADBD-E199A491D28A}" type="datetime1">
              <a:rPr lang="de-CH" smtClean="0"/>
              <a:t>22.09.22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E7B5-F731-924B-BEBC-35952FCF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A1B8D-1A55-FD41-BADF-846C6F05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390585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0E6E-6C74-704C-94FA-C9553428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FAB8-03C3-054A-B1C7-4BF5DBC2C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BC53B-C0DB-7346-98AE-1C482A2CD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0B7C3-816E-E942-A082-32C2E0E9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3816-42AA-824A-A303-6326B194D150}" type="datetime1">
              <a:rPr lang="de-CH" smtClean="0"/>
              <a:t>22.09.22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82CBA-28AE-1042-89D1-396EC56E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D02E-0772-6C4F-95EB-EBC6F22C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93250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933-3CC5-784E-938D-6B892BDA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72310-81F5-B94E-B1E8-C90B08876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C3933-B566-164A-A07A-1C6D55F4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FD8F1-B6F9-0A49-B0CB-99E220F1A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E69A8-798A-1041-B29A-F13437331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84252-F1EF-7749-B33D-D96DC12B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C21B-18D5-5545-B336-BF73474C24C3}" type="datetime1">
              <a:rPr lang="de-CH" smtClean="0"/>
              <a:t>22.09.22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9CA08-ED3A-B64C-B001-C4DFE40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6ACD6-CAAD-3043-94C8-B02733C7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26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0455-3501-0840-8988-8EE316CE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093C6-AB53-9F4D-9D66-07077333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8FA2-2CC9-E44E-9EA1-53CE7D9283AE}" type="datetime1">
              <a:rPr lang="de-CH" smtClean="0"/>
              <a:t>22.09.22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7C76E-FF2E-CB4C-9C28-1DA09FC3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012B5-FFA0-F646-BEF9-D6B3AA9B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3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6A1BA-8A8F-0744-A86C-7210C607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2FE-2D8F-C245-8606-6193C3A3DC6A}" type="datetime1">
              <a:rPr lang="de-CH" smtClean="0"/>
              <a:t>22.09.22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E2347-07F8-ED47-8D3D-07610D00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1FA6-EC6A-4444-A43D-CA5630E3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7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29CB-04A8-964E-A45F-4B6F44CD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C2A0-DB31-EC48-BCB0-8E08B5B0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AC3D3-9423-4745-89BA-BF058921E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6BBD9-50DA-9148-A8D2-01C51426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954C-5E9E-4544-9EC0-F9B27DB1BA2E}" type="datetime1">
              <a:rPr lang="de-CH" smtClean="0"/>
              <a:t>22.09.22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25459-E1DD-EF4B-B5B9-B97B1F40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79C01-41A5-1040-BDCA-A907E8D5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C2A2-A935-054F-8A92-18ECCD0B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DE75B-3D07-964C-8405-E47B56988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D4679-C2B8-5A40-9DD5-398A04AEB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C6D41-8367-1241-A4F4-FED50F96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297C-44AF-8946-951E-111732530D03}" type="datetime1">
              <a:rPr lang="de-CH" smtClean="0"/>
              <a:t>22.09.22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79462-6C41-7B4B-BBF9-5AA3E39D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06A50-F2F5-2945-9853-8439F2E4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3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EA566-596B-3A4C-9574-60E49496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1A622-2808-B34A-9D23-701560863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4D1E-60EA-9542-AE85-8F66907E7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C0111-9B7E-9B4D-90C2-85978A9C13CD}" type="datetime1">
              <a:rPr lang="de-CH" smtClean="0"/>
              <a:t>22.09.22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E72E-1D8D-5843-97BA-71D8943E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E801-7FC7-4540-8DD0-2C8A31A87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F53D7-888B-7447-9A8B-7BF11E4DCF5F}" type="slidenum">
              <a:rPr lang="en-GB" smtClean="0"/>
              <a:t>‹#›</a:t>
            </a:fld>
            <a:r>
              <a:rPr lang="en-GB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122151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png"/><Relationship Id="rId21" Type="http://schemas.openxmlformats.org/officeDocument/2006/relationships/image" Target="../media/image78.svg"/><Relationship Id="rId42" Type="http://schemas.openxmlformats.org/officeDocument/2006/relationships/image" Target="../media/image39.png"/><Relationship Id="rId47" Type="http://schemas.openxmlformats.org/officeDocument/2006/relationships/image" Target="../media/image44.svg"/><Relationship Id="rId63" Type="http://schemas.openxmlformats.org/officeDocument/2006/relationships/image" Target="../media/image58.svg"/><Relationship Id="rId68" Type="http://schemas.openxmlformats.org/officeDocument/2006/relationships/image" Target="../media/image61.png"/><Relationship Id="rId16" Type="http://schemas.openxmlformats.org/officeDocument/2006/relationships/image" Target="../media/image73.png"/><Relationship Id="rId11" Type="http://schemas.openxmlformats.org/officeDocument/2006/relationships/image" Target="../media/image26.svg"/><Relationship Id="rId24" Type="http://schemas.openxmlformats.org/officeDocument/2006/relationships/image" Target="../media/image81.png"/><Relationship Id="rId32" Type="http://schemas.openxmlformats.org/officeDocument/2006/relationships/image" Target="../media/image29.png"/><Relationship Id="rId37" Type="http://schemas.openxmlformats.org/officeDocument/2006/relationships/image" Target="../media/image34.svg"/><Relationship Id="rId40" Type="http://schemas.openxmlformats.org/officeDocument/2006/relationships/image" Target="../media/image37.png"/><Relationship Id="rId45" Type="http://schemas.openxmlformats.org/officeDocument/2006/relationships/image" Target="../media/image42.svg"/><Relationship Id="rId53" Type="http://schemas.openxmlformats.org/officeDocument/2006/relationships/image" Target="../media/image70.svg"/><Relationship Id="rId58" Type="http://schemas.openxmlformats.org/officeDocument/2006/relationships/image" Target="../media/image53.png"/><Relationship Id="rId66" Type="http://schemas.openxmlformats.org/officeDocument/2006/relationships/image" Target="../media/image59.png"/><Relationship Id="rId74" Type="http://schemas.openxmlformats.org/officeDocument/2006/relationships/image" Target="../media/image89.png"/><Relationship Id="rId5" Type="http://schemas.openxmlformats.org/officeDocument/2006/relationships/image" Target="../media/image20.svg"/><Relationship Id="rId61" Type="http://schemas.openxmlformats.org/officeDocument/2006/relationships/image" Target="../media/image56.svg"/><Relationship Id="rId19" Type="http://schemas.openxmlformats.org/officeDocument/2006/relationships/image" Target="../media/image76.sv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svg"/><Relationship Id="rId30" Type="http://schemas.openxmlformats.org/officeDocument/2006/relationships/image" Target="../media/image87.png"/><Relationship Id="rId35" Type="http://schemas.openxmlformats.org/officeDocument/2006/relationships/image" Target="../media/image32.svg"/><Relationship Id="rId43" Type="http://schemas.openxmlformats.org/officeDocument/2006/relationships/image" Target="../media/image40.svg"/><Relationship Id="rId48" Type="http://schemas.openxmlformats.org/officeDocument/2006/relationships/image" Target="../media/image45.png"/><Relationship Id="rId56" Type="http://schemas.openxmlformats.org/officeDocument/2006/relationships/image" Target="../media/image51.png"/><Relationship Id="rId64" Type="http://schemas.openxmlformats.org/officeDocument/2006/relationships/image" Target="../media/image67.png"/><Relationship Id="rId69" Type="http://schemas.openxmlformats.org/officeDocument/2006/relationships/image" Target="../media/image62.svg"/><Relationship Id="rId77" Type="http://schemas.openxmlformats.org/officeDocument/2006/relationships/image" Target="../media/image92.svg"/><Relationship Id="rId8" Type="http://schemas.openxmlformats.org/officeDocument/2006/relationships/image" Target="../media/image23.png"/><Relationship Id="rId51" Type="http://schemas.openxmlformats.org/officeDocument/2006/relationships/image" Target="../media/image48.svg"/><Relationship Id="rId72" Type="http://schemas.openxmlformats.org/officeDocument/2006/relationships/image" Target="../media/image65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74.svg"/><Relationship Id="rId25" Type="http://schemas.openxmlformats.org/officeDocument/2006/relationships/image" Target="../media/image82.svg"/><Relationship Id="rId33" Type="http://schemas.openxmlformats.org/officeDocument/2006/relationships/image" Target="../media/image30.sv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59" Type="http://schemas.openxmlformats.org/officeDocument/2006/relationships/image" Target="../media/image54.svg"/><Relationship Id="rId67" Type="http://schemas.openxmlformats.org/officeDocument/2006/relationships/image" Target="../media/image60.svg"/><Relationship Id="rId20" Type="http://schemas.openxmlformats.org/officeDocument/2006/relationships/image" Target="../media/image77.png"/><Relationship Id="rId41" Type="http://schemas.openxmlformats.org/officeDocument/2006/relationships/image" Target="../media/image38.svg"/><Relationship Id="rId54" Type="http://schemas.openxmlformats.org/officeDocument/2006/relationships/image" Target="../media/image49.png"/><Relationship Id="rId62" Type="http://schemas.openxmlformats.org/officeDocument/2006/relationships/image" Target="../media/image57.png"/><Relationship Id="rId70" Type="http://schemas.openxmlformats.org/officeDocument/2006/relationships/image" Target="../media/image63.png"/><Relationship Id="rId75" Type="http://schemas.openxmlformats.org/officeDocument/2006/relationships/image" Target="../media/image9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28" Type="http://schemas.openxmlformats.org/officeDocument/2006/relationships/image" Target="../media/image85.png"/><Relationship Id="rId36" Type="http://schemas.openxmlformats.org/officeDocument/2006/relationships/image" Target="../media/image33.png"/><Relationship Id="rId49" Type="http://schemas.openxmlformats.org/officeDocument/2006/relationships/image" Target="../media/image46.svg"/><Relationship Id="rId57" Type="http://schemas.openxmlformats.org/officeDocument/2006/relationships/image" Target="../media/image52.svg"/><Relationship Id="rId10" Type="http://schemas.openxmlformats.org/officeDocument/2006/relationships/image" Target="../media/image25.png"/><Relationship Id="rId31" Type="http://schemas.openxmlformats.org/officeDocument/2006/relationships/image" Target="../media/image88.svg"/><Relationship Id="rId44" Type="http://schemas.openxmlformats.org/officeDocument/2006/relationships/image" Target="../media/image41.png"/><Relationship Id="rId52" Type="http://schemas.openxmlformats.org/officeDocument/2006/relationships/image" Target="../media/image69.png"/><Relationship Id="rId60" Type="http://schemas.openxmlformats.org/officeDocument/2006/relationships/image" Target="../media/image55.png"/><Relationship Id="rId65" Type="http://schemas.openxmlformats.org/officeDocument/2006/relationships/image" Target="../media/image68.svg"/><Relationship Id="rId73" Type="http://schemas.openxmlformats.org/officeDocument/2006/relationships/image" Target="../media/image66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3" Type="http://schemas.openxmlformats.org/officeDocument/2006/relationships/image" Target="../media/image28.svg"/><Relationship Id="rId18" Type="http://schemas.openxmlformats.org/officeDocument/2006/relationships/image" Target="../media/image75.png"/><Relationship Id="rId39" Type="http://schemas.openxmlformats.org/officeDocument/2006/relationships/image" Target="../media/image36.svg"/><Relationship Id="rId34" Type="http://schemas.openxmlformats.org/officeDocument/2006/relationships/image" Target="../media/image31.png"/><Relationship Id="rId50" Type="http://schemas.openxmlformats.org/officeDocument/2006/relationships/image" Target="../media/image47.png"/><Relationship Id="rId55" Type="http://schemas.openxmlformats.org/officeDocument/2006/relationships/image" Target="../media/image50.svg"/><Relationship Id="rId76" Type="http://schemas.openxmlformats.org/officeDocument/2006/relationships/image" Target="../media/image91.png"/><Relationship Id="rId7" Type="http://schemas.openxmlformats.org/officeDocument/2006/relationships/image" Target="../media/image22.svg"/><Relationship Id="rId71" Type="http://schemas.openxmlformats.org/officeDocument/2006/relationships/image" Target="../media/image64.svg"/><Relationship Id="rId2" Type="http://schemas.openxmlformats.org/officeDocument/2006/relationships/image" Target="../media/image17.png"/><Relationship Id="rId29" Type="http://schemas.openxmlformats.org/officeDocument/2006/relationships/image" Target="../media/image8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me.ca/molecular-pathology/Her2-Neu.html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eg"/><Relationship Id="rId4" Type="http://schemas.openxmlformats.org/officeDocument/2006/relationships/hyperlink" Target="https://creativecommons.org/licenses/by/4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89/fphar.2015.00283" TargetMode="External"/><Relationship Id="rId4" Type="http://schemas.openxmlformats.org/officeDocument/2006/relationships/hyperlink" Target="https://doi.org/10.1111/jnc.1453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x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svg"/><Relationship Id="rId50" Type="http://schemas.openxmlformats.org/officeDocument/2006/relationships/image" Target="../media/image65.png"/><Relationship Id="rId55" Type="http://schemas.openxmlformats.org/officeDocument/2006/relationships/image" Target="../media/image70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sv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45" Type="http://schemas.openxmlformats.org/officeDocument/2006/relationships/image" Target="../media/image60.svg"/><Relationship Id="rId53" Type="http://schemas.openxmlformats.org/officeDocument/2006/relationships/image" Target="../media/image68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48" Type="http://schemas.openxmlformats.org/officeDocument/2006/relationships/image" Target="../media/image63.png"/><Relationship Id="rId8" Type="http://schemas.openxmlformats.org/officeDocument/2006/relationships/image" Target="../media/image23.png"/><Relationship Id="rId51" Type="http://schemas.openxmlformats.org/officeDocument/2006/relationships/image" Target="../media/image66.sv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5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9" Type="http://schemas.openxmlformats.org/officeDocument/2006/relationships/image" Target="../media/image51.png"/><Relationship Id="rId21" Type="http://schemas.openxmlformats.org/officeDocument/2006/relationships/image" Target="../media/image35.png"/><Relationship Id="rId34" Type="http://schemas.openxmlformats.org/officeDocument/2006/relationships/image" Target="../media/image48.svg"/><Relationship Id="rId42" Type="http://schemas.openxmlformats.org/officeDocument/2006/relationships/image" Target="../media/image54.svg"/><Relationship Id="rId47" Type="http://schemas.openxmlformats.org/officeDocument/2006/relationships/image" Target="../media/image67.png"/><Relationship Id="rId50" Type="http://schemas.openxmlformats.org/officeDocument/2006/relationships/image" Target="../media/image60.svg"/><Relationship Id="rId55" Type="http://schemas.openxmlformats.org/officeDocument/2006/relationships/image" Target="../media/image6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sv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49.png"/><Relationship Id="rId40" Type="http://schemas.openxmlformats.org/officeDocument/2006/relationships/image" Target="../media/image52.svg"/><Relationship Id="rId45" Type="http://schemas.openxmlformats.org/officeDocument/2006/relationships/image" Target="../media/image57.png"/><Relationship Id="rId53" Type="http://schemas.openxmlformats.org/officeDocument/2006/relationships/image" Target="../media/image63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6.svg"/><Relationship Id="rId52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69.png"/><Relationship Id="rId43" Type="http://schemas.openxmlformats.org/officeDocument/2006/relationships/image" Target="../media/image55.png"/><Relationship Id="rId48" Type="http://schemas.openxmlformats.org/officeDocument/2006/relationships/image" Target="../media/image68.svg"/><Relationship Id="rId56" Type="http://schemas.openxmlformats.org/officeDocument/2006/relationships/image" Target="../media/image66.svg"/><Relationship Id="rId8" Type="http://schemas.openxmlformats.org/officeDocument/2006/relationships/image" Target="../media/image22.svg"/><Relationship Id="rId51" Type="http://schemas.openxmlformats.org/officeDocument/2006/relationships/image" Target="../media/image61.png"/><Relationship Id="rId3" Type="http://schemas.openxmlformats.org/officeDocument/2006/relationships/image" Target="../media/image17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0.svg"/><Relationship Id="rId46" Type="http://schemas.openxmlformats.org/officeDocument/2006/relationships/image" Target="../media/image58.svg"/><Relationship Id="rId20" Type="http://schemas.openxmlformats.org/officeDocument/2006/relationships/image" Target="../media/image34.svg"/><Relationship Id="rId41" Type="http://schemas.openxmlformats.org/officeDocument/2006/relationships/image" Target="../media/image53.png"/><Relationship Id="rId54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70.svg"/><Relationship Id="rId4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png"/><Relationship Id="rId21" Type="http://schemas.openxmlformats.org/officeDocument/2006/relationships/image" Target="../media/image78.svg"/><Relationship Id="rId42" Type="http://schemas.openxmlformats.org/officeDocument/2006/relationships/image" Target="../media/image39.png"/><Relationship Id="rId47" Type="http://schemas.openxmlformats.org/officeDocument/2006/relationships/image" Target="../media/image44.svg"/><Relationship Id="rId63" Type="http://schemas.openxmlformats.org/officeDocument/2006/relationships/image" Target="../media/image58.svg"/><Relationship Id="rId68" Type="http://schemas.openxmlformats.org/officeDocument/2006/relationships/image" Target="../media/image61.png"/><Relationship Id="rId2" Type="http://schemas.openxmlformats.org/officeDocument/2006/relationships/image" Target="../media/image17.png"/><Relationship Id="rId16" Type="http://schemas.openxmlformats.org/officeDocument/2006/relationships/image" Target="../media/image73.png"/><Relationship Id="rId29" Type="http://schemas.openxmlformats.org/officeDocument/2006/relationships/image" Target="../media/image86.svg"/><Relationship Id="rId11" Type="http://schemas.openxmlformats.org/officeDocument/2006/relationships/image" Target="../media/image26.svg"/><Relationship Id="rId24" Type="http://schemas.openxmlformats.org/officeDocument/2006/relationships/image" Target="../media/image81.png"/><Relationship Id="rId32" Type="http://schemas.openxmlformats.org/officeDocument/2006/relationships/image" Target="../media/image29.png"/><Relationship Id="rId37" Type="http://schemas.openxmlformats.org/officeDocument/2006/relationships/image" Target="../media/image34.svg"/><Relationship Id="rId40" Type="http://schemas.openxmlformats.org/officeDocument/2006/relationships/image" Target="../media/image37.png"/><Relationship Id="rId45" Type="http://schemas.openxmlformats.org/officeDocument/2006/relationships/image" Target="../media/image42.svg"/><Relationship Id="rId53" Type="http://schemas.openxmlformats.org/officeDocument/2006/relationships/image" Target="../media/image70.svg"/><Relationship Id="rId58" Type="http://schemas.openxmlformats.org/officeDocument/2006/relationships/image" Target="../media/image53.png"/><Relationship Id="rId66" Type="http://schemas.openxmlformats.org/officeDocument/2006/relationships/image" Target="../media/image59.png"/><Relationship Id="rId74" Type="http://schemas.openxmlformats.org/officeDocument/2006/relationships/image" Target="../media/image89.png"/><Relationship Id="rId5" Type="http://schemas.openxmlformats.org/officeDocument/2006/relationships/image" Target="../media/image20.svg"/><Relationship Id="rId61" Type="http://schemas.openxmlformats.org/officeDocument/2006/relationships/image" Target="../media/image56.svg"/><Relationship Id="rId19" Type="http://schemas.openxmlformats.org/officeDocument/2006/relationships/image" Target="../media/image76.sv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svg"/><Relationship Id="rId30" Type="http://schemas.openxmlformats.org/officeDocument/2006/relationships/image" Target="../media/image87.png"/><Relationship Id="rId35" Type="http://schemas.openxmlformats.org/officeDocument/2006/relationships/image" Target="../media/image32.svg"/><Relationship Id="rId43" Type="http://schemas.openxmlformats.org/officeDocument/2006/relationships/image" Target="../media/image40.svg"/><Relationship Id="rId48" Type="http://schemas.openxmlformats.org/officeDocument/2006/relationships/image" Target="../media/image45.png"/><Relationship Id="rId56" Type="http://schemas.openxmlformats.org/officeDocument/2006/relationships/image" Target="../media/image51.png"/><Relationship Id="rId64" Type="http://schemas.openxmlformats.org/officeDocument/2006/relationships/image" Target="../media/image67.png"/><Relationship Id="rId69" Type="http://schemas.openxmlformats.org/officeDocument/2006/relationships/image" Target="../media/image62.svg"/><Relationship Id="rId8" Type="http://schemas.openxmlformats.org/officeDocument/2006/relationships/image" Target="../media/image23.png"/><Relationship Id="rId51" Type="http://schemas.openxmlformats.org/officeDocument/2006/relationships/image" Target="../media/image48.svg"/><Relationship Id="rId72" Type="http://schemas.openxmlformats.org/officeDocument/2006/relationships/image" Target="../media/image65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74.svg"/><Relationship Id="rId25" Type="http://schemas.openxmlformats.org/officeDocument/2006/relationships/image" Target="../media/image82.svg"/><Relationship Id="rId33" Type="http://schemas.openxmlformats.org/officeDocument/2006/relationships/image" Target="../media/image30.sv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59" Type="http://schemas.openxmlformats.org/officeDocument/2006/relationships/image" Target="../media/image54.svg"/><Relationship Id="rId67" Type="http://schemas.openxmlformats.org/officeDocument/2006/relationships/image" Target="../media/image60.svg"/><Relationship Id="rId20" Type="http://schemas.openxmlformats.org/officeDocument/2006/relationships/image" Target="../media/image77.png"/><Relationship Id="rId41" Type="http://schemas.openxmlformats.org/officeDocument/2006/relationships/image" Target="../media/image38.svg"/><Relationship Id="rId54" Type="http://schemas.openxmlformats.org/officeDocument/2006/relationships/image" Target="../media/image49.png"/><Relationship Id="rId62" Type="http://schemas.openxmlformats.org/officeDocument/2006/relationships/image" Target="../media/image57.png"/><Relationship Id="rId70" Type="http://schemas.openxmlformats.org/officeDocument/2006/relationships/image" Target="../media/image63.png"/><Relationship Id="rId75" Type="http://schemas.openxmlformats.org/officeDocument/2006/relationships/image" Target="../media/image9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28" Type="http://schemas.openxmlformats.org/officeDocument/2006/relationships/image" Target="../media/image85.png"/><Relationship Id="rId36" Type="http://schemas.openxmlformats.org/officeDocument/2006/relationships/image" Target="../media/image33.png"/><Relationship Id="rId49" Type="http://schemas.openxmlformats.org/officeDocument/2006/relationships/image" Target="../media/image46.svg"/><Relationship Id="rId57" Type="http://schemas.openxmlformats.org/officeDocument/2006/relationships/image" Target="../media/image52.svg"/><Relationship Id="rId10" Type="http://schemas.openxmlformats.org/officeDocument/2006/relationships/image" Target="../media/image25.png"/><Relationship Id="rId31" Type="http://schemas.openxmlformats.org/officeDocument/2006/relationships/image" Target="../media/image88.svg"/><Relationship Id="rId44" Type="http://schemas.openxmlformats.org/officeDocument/2006/relationships/image" Target="../media/image41.png"/><Relationship Id="rId52" Type="http://schemas.openxmlformats.org/officeDocument/2006/relationships/image" Target="../media/image69.png"/><Relationship Id="rId60" Type="http://schemas.openxmlformats.org/officeDocument/2006/relationships/image" Target="../media/image55.png"/><Relationship Id="rId65" Type="http://schemas.openxmlformats.org/officeDocument/2006/relationships/image" Target="../media/image68.svg"/><Relationship Id="rId73" Type="http://schemas.openxmlformats.org/officeDocument/2006/relationships/image" Target="../media/image66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3" Type="http://schemas.openxmlformats.org/officeDocument/2006/relationships/image" Target="../media/image28.svg"/><Relationship Id="rId18" Type="http://schemas.openxmlformats.org/officeDocument/2006/relationships/image" Target="../media/image75.png"/><Relationship Id="rId39" Type="http://schemas.openxmlformats.org/officeDocument/2006/relationships/image" Target="../media/image36.svg"/><Relationship Id="rId34" Type="http://schemas.openxmlformats.org/officeDocument/2006/relationships/image" Target="../media/image31.png"/><Relationship Id="rId50" Type="http://schemas.openxmlformats.org/officeDocument/2006/relationships/image" Target="../media/image47.png"/><Relationship Id="rId55" Type="http://schemas.openxmlformats.org/officeDocument/2006/relationships/image" Target="../media/image50.svg"/><Relationship Id="rId7" Type="http://schemas.openxmlformats.org/officeDocument/2006/relationships/image" Target="../media/image22.svg"/><Relationship Id="rId71" Type="http://schemas.openxmlformats.org/officeDocument/2006/relationships/image" Target="../media/image64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26" Type="http://schemas.openxmlformats.org/officeDocument/2006/relationships/image" Target="../media/image34.sv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svg"/><Relationship Id="rId42" Type="http://schemas.openxmlformats.org/officeDocument/2006/relationships/image" Target="../media/image70.svg"/><Relationship Id="rId47" Type="http://schemas.openxmlformats.org/officeDocument/2006/relationships/image" Target="../media/image53.png"/><Relationship Id="rId50" Type="http://schemas.openxmlformats.org/officeDocument/2006/relationships/image" Target="../media/image56.svg"/><Relationship Id="rId55" Type="http://schemas.openxmlformats.org/officeDocument/2006/relationships/image" Target="../media/image59.png"/><Relationship Id="rId63" Type="http://schemas.openxmlformats.org/officeDocument/2006/relationships/image" Target="../media/image8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4.svg"/><Relationship Id="rId29" Type="http://schemas.openxmlformats.org/officeDocument/2006/relationships/image" Target="../media/image37.png"/><Relationship Id="rId11" Type="http://schemas.openxmlformats.org/officeDocument/2006/relationships/image" Target="../media/image79.png"/><Relationship Id="rId24" Type="http://schemas.openxmlformats.org/officeDocument/2006/relationships/image" Target="../media/image32.svg"/><Relationship Id="rId32" Type="http://schemas.openxmlformats.org/officeDocument/2006/relationships/image" Target="../media/image40.svg"/><Relationship Id="rId37" Type="http://schemas.openxmlformats.org/officeDocument/2006/relationships/image" Target="../media/image45.png"/><Relationship Id="rId40" Type="http://schemas.openxmlformats.org/officeDocument/2006/relationships/image" Target="../media/image48.svg"/><Relationship Id="rId45" Type="http://schemas.openxmlformats.org/officeDocument/2006/relationships/image" Target="../media/image51.png"/><Relationship Id="rId53" Type="http://schemas.openxmlformats.org/officeDocument/2006/relationships/image" Target="../media/image67.png"/><Relationship Id="rId58" Type="http://schemas.openxmlformats.org/officeDocument/2006/relationships/image" Target="../media/image62.svg"/><Relationship Id="rId5" Type="http://schemas.openxmlformats.org/officeDocument/2006/relationships/image" Target="../media/image73.png"/><Relationship Id="rId61" Type="http://schemas.openxmlformats.org/officeDocument/2006/relationships/image" Target="../media/image65.png"/><Relationship Id="rId19" Type="http://schemas.openxmlformats.org/officeDocument/2006/relationships/image" Target="../media/image87.png"/><Relationship Id="rId14" Type="http://schemas.openxmlformats.org/officeDocument/2006/relationships/image" Target="../media/image8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38.svg"/><Relationship Id="rId35" Type="http://schemas.openxmlformats.org/officeDocument/2006/relationships/image" Target="../media/image43.png"/><Relationship Id="rId43" Type="http://schemas.openxmlformats.org/officeDocument/2006/relationships/image" Target="../media/image49.png"/><Relationship Id="rId48" Type="http://schemas.openxmlformats.org/officeDocument/2006/relationships/image" Target="../media/image54.svg"/><Relationship Id="rId56" Type="http://schemas.openxmlformats.org/officeDocument/2006/relationships/image" Target="../media/image60.svg"/><Relationship Id="rId64" Type="http://schemas.openxmlformats.org/officeDocument/2006/relationships/image" Target="../media/image90.svg"/><Relationship Id="rId8" Type="http://schemas.openxmlformats.org/officeDocument/2006/relationships/image" Target="../media/image76.svg"/><Relationship Id="rId51" Type="http://schemas.openxmlformats.org/officeDocument/2006/relationships/image" Target="../media/image57.png"/><Relationship Id="rId3" Type="http://schemas.openxmlformats.org/officeDocument/2006/relationships/image" Target="../media/image71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46" Type="http://schemas.openxmlformats.org/officeDocument/2006/relationships/image" Target="../media/image52.svg"/><Relationship Id="rId59" Type="http://schemas.openxmlformats.org/officeDocument/2006/relationships/image" Target="../media/image63.png"/><Relationship Id="rId20" Type="http://schemas.openxmlformats.org/officeDocument/2006/relationships/image" Target="../media/image88.svg"/><Relationship Id="rId41" Type="http://schemas.openxmlformats.org/officeDocument/2006/relationships/image" Target="../media/image69.png"/><Relationship Id="rId54" Type="http://schemas.openxmlformats.org/officeDocument/2006/relationships/image" Target="../media/image68.svg"/><Relationship Id="rId62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15" Type="http://schemas.openxmlformats.org/officeDocument/2006/relationships/image" Target="../media/image83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36" Type="http://schemas.openxmlformats.org/officeDocument/2006/relationships/image" Target="../media/image44.svg"/><Relationship Id="rId49" Type="http://schemas.openxmlformats.org/officeDocument/2006/relationships/image" Target="../media/image55.png"/><Relationship Id="rId57" Type="http://schemas.openxmlformats.org/officeDocument/2006/relationships/image" Target="../media/image61.png"/><Relationship Id="rId10" Type="http://schemas.openxmlformats.org/officeDocument/2006/relationships/image" Target="../media/image78.svg"/><Relationship Id="rId31" Type="http://schemas.openxmlformats.org/officeDocument/2006/relationships/image" Target="../media/image39.png"/><Relationship Id="rId44" Type="http://schemas.openxmlformats.org/officeDocument/2006/relationships/image" Target="../media/image50.svg"/><Relationship Id="rId52" Type="http://schemas.openxmlformats.org/officeDocument/2006/relationships/image" Target="../media/image58.svg"/><Relationship Id="rId60" Type="http://schemas.openxmlformats.org/officeDocument/2006/relationships/image" Target="../media/image64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5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58.svg"/><Relationship Id="rId4" Type="http://schemas.openxmlformats.org/officeDocument/2006/relationships/image" Target="../media/image60.sv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303939" y="3244334"/>
            <a:ext cx="35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atoshi" pitchFamily="2" charset="77"/>
              </a:rPr>
              <a:t>mAb</a:t>
            </a:r>
            <a:r>
              <a:rPr lang="en-US" dirty="0">
                <a:latin typeface="Satoshi" pitchFamily="2" charset="77"/>
              </a:rPr>
              <a:t> for the treatment of cancer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69949-0967-B343-9600-B1116C1EB844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Satoshi" pitchFamily="2" charset="77"/>
              </a:rPr>
              <a:t>mAb</a:t>
            </a:r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 for the treatment of cancer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54C7F-E0CC-CE40-8AC5-16F4DEF5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48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51AA35A-884F-0D40-880A-3C0B712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17486">
            <a:off x="9918307" y="5661655"/>
            <a:ext cx="1454670" cy="2535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C3E215-33C5-2448-AB81-391CE4FD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7551081" y="2821172"/>
            <a:ext cx="2437332" cy="413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993930-C11E-634E-93C7-25AB46086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256" y="2073675"/>
            <a:ext cx="3099694" cy="6208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016FCEF-9223-DD48-AD3C-CD952A1C7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000000" flipH="1">
            <a:off x="1458312" y="4160883"/>
            <a:ext cx="1769471" cy="3662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88A6F4C-112A-D148-88DD-D4F8997A0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600000">
            <a:off x="9251739" y="4182430"/>
            <a:ext cx="1769471" cy="2800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BB1118-1327-A640-AA31-68243E69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800000" flipH="1">
            <a:off x="2472609" y="2731006"/>
            <a:ext cx="2448510" cy="491938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05C5CF0A-B7EB-6E46-975B-7BA5D8C6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82514" flipH="1">
            <a:off x="1069226" y="5650595"/>
            <a:ext cx="1454670" cy="253566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583BDB4D-C313-7947-B677-5689FE4FA2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7114" y="1579749"/>
            <a:ext cx="9829120" cy="5315748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9C272493-BD22-AD47-AFB1-D0C107D470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85514" y="5304064"/>
            <a:ext cx="4627223" cy="1672919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59A831F-A265-E14A-B985-F5CCE988D482}"/>
              </a:ext>
            </a:extLst>
          </p:cNvPr>
          <p:cNvGrpSpPr/>
          <p:nvPr/>
        </p:nvGrpSpPr>
        <p:grpSpPr>
          <a:xfrm>
            <a:off x="4690659" y="5608515"/>
            <a:ext cx="2211923" cy="1409907"/>
            <a:chOff x="13202350" y="5744418"/>
            <a:chExt cx="4840911" cy="3085656"/>
          </a:xfrm>
        </p:grpSpPr>
        <p:pic>
          <p:nvPicPr>
            <p:cNvPr id="162" name="Graphic 161">
              <a:extLst>
                <a:ext uri="{FF2B5EF4-FFF2-40B4-BE49-F238E27FC236}">
                  <a16:creationId xmlns:a16="http://schemas.microsoft.com/office/drawing/2014/main" id="{0FF1FF5D-DC1D-C04F-AFF6-C593CECB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9410494">
              <a:off x="14467998" y="6277818"/>
              <a:ext cx="1206500" cy="2362200"/>
            </a:xfrm>
            <a:prstGeom prst="rect">
              <a:avLst/>
            </a:prstGeom>
          </p:spPr>
        </p:pic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D981BC81-DA28-474B-950A-ECEE923E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217111" y="6201062"/>
              <a:ext cx="1676400" cy="2247900"/>
            </a:xfrm>
            <a:prstGeom prst="rect">
              <a:avLst/>
            </a:prstGeom>
          </p:spPr>
        </p:pic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E8C0F724-7E57-EA4F-904A-B0F3B9780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16061" y="6366162"/>
              <a:ext cx="1727200" cy="1917700"/>
            </a:xfrm>
            <a:prstGeom prst="rect">
              <a:avLst/>
            </a:prstGeom>
          </p:spPr>
        </p:pic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5AC18597-2816-0D4F-A62C-FF55EE7FC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5772298" y="5744418"/>
              <a:ext cx="698500" cy="2895600"/>
            </a:xfrm>
            <a:prstGeom prst="rect">
              <a:avLst/>
            </a:prstGeom>
          </p:spPr>
        </p:pic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499A4607-A4F9-0040-9593-0ECD31564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4396150" y="7420374"/>
              <a:ext cx="3213100" cy="52070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895524AC-4C14-9E41-A68D-AA55C28E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3202350" y="6366274"/>
              <a:ext cx="1193800" cy="2463800"/>
            </a:xfrm>
            <a:prstGeom prst="rect">
              <a:avLst/>
            </a:prstGeom>
          </p:spPr>
        </p:pic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487DA9B7-81C1-E544-8E1F-F328D640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3799250" y="6886974"/>
              <a:ext cx="2171700" cy="6858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84047E9-4977-1345-8BA3-5467C6CC21B4}"/>
              </a:ext>
            </a:extLst>
          </p:cNvPr>
          <p:cNvGrpSpPr/>
          <p:nvPr/>
        </p:nvGrpSpPr>
        <p:grpSpPr>
          <a:xfrm rot="10605647">
            <a:off x="5382205" y="5824505"/>
            <a:ext cx="2124746" cy="1184850"/>
            <a:chOff x="13578552" y="5855856"/>
            <a:chExt cx="4650117" cy="2593106"/>
          </a:xfrm>
        </p:grpSpPr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636B8A9A-E9B3-B340-8314-05D892F9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6580807">
              <a:off x="16314518" y="6551415"/>
              <a:ext cx="1206499" cy="2362199"/>
            </a:xfrm>
            <a:prstGeom prst="rect">
              <a:avLst/>
            </a:prstGeom>
          </p:spPr>
        </p:pic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357518EF-6A0F-0642-86BA-2593B467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217111" y="6201062"/>
              <a:ext cx="1676400" cy="2247900"/>
            </a:xfrm>
            <a:prstGeom prst="rect">
              <a:avLst/>
            </a:prstGeom>
          </p:spPr>
        </p:pic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DC864BD5-1905-6049-8153-1821DA698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501470" y="5855856"/>
              <a:ext cx="1727199" cy="1917700"/>
            </a:xfrm>
            <a:prstGeom prst="rect">
              <a:avLst/>
            </a:prstGeom>
          </p:spPr>
        </p:pic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4800A120-CA8A-334A-9056-CFB361FD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6759254">
              <a:off x="15205720" y="5856311"/>
              <a:ext cx="698501" cy="2895599"/>
            </a:xfrm>
            <a:prstGeom prst="rect">
              <a:avLst/>
            </a:prstGeom>
          </p:spPr>
        </p:pic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ED373102-B02F-2C48-90F3-6999E449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4396150" y="7420374"/>
              <a:ext cx="3213100" cy="520700"/>
            </a:xfrm>
            <a:prstGeom prst="rect">
              <a:avLst/>
            </a:prstGeom>
          </p:spPr>
        </p:pic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4DF7966B-C776-E84C-99B7-77612E67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765600">
              <a:off x="14213551" y="5424832"/>
              <a:ext cx="1193801" cy="2463800"/>
            </a:xfrm>
            <a:prstGeom prst="rect">
              <a:avLst/>
            </a:prstGeom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84B9198E-BECE-DE47-989D-FC5C038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4535365" y="6471100"/>
              <a:ext cx="2171700" cy="6858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6D2139E-AB43-FC49-95E5-5B3184EA6903}"/>
              </a:ext>
            </a:extLst>
          </p:cNvPr>
          <p:cNvGrpSpPr/>
          <p:nvPr/>
        </p:nvGrpSpPr>
        <p:grpSpPr>
          <a:xfrm>
            <a:off x="5216382" y="2334279"/>
            <a:ext cx="2469565" cy="1981511"/>
            <a:chOff x="3846927" y="1704489"/>
            <a:chExt cx="6045509" cy="485075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F8E3048-E523-2B48-95B1-4B95EA5F6E0A}"/>
                </a:ext>
              </a:extLst>
            </p:cNvPr>
            <p:cNvGrpSpPr/>
            <p:nvPr/>
          </p:nvGrpSpPr>
          <p:grpSpPr>
            <a:xfrm>
              <a:off x="3846927" y="1704489"/>
              <a:ext cx="1417004" cy="4850750"/>
              <a:chOff x="6965886" y="192765"/>
              <a:chExt cx="2614340" cy="8949523"/>
            </a:xfrm>
          </p:grpSpPr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24F903DD-D31F-0F46-B701-34C9C0340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8064500" y="192765"/>
                <a:ext cx="1346200" cy="1181100"/>
              </a:xfrm>
              <a:prstGeom prst="rect">
                <a:avLst/>
              </a:prstGeom>
            </p:spPr>
          </p:pic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22AAA337-B5A5-4342-87BA-4FF547AE9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369175" y="7161088"/>
                <a:ext cx="914400" cy="1981200"/>
              </a:xfrm>
              <a:prstGeom prst="rect">
                <a:avLst/>
              </a:prstGeom>
            </p:spPr>
          </p:pic>
          <p:pic>
            <p:nvPicPr>
              <p:cNvPr id="147" name="Graphic 146">
                <a:extLst>
                  <a:ext uri="{FF2B5EF4-FFF2-40B4-BE49-F238E27FC236}">
                    <a16:creationId xmlns:a16="http://schemas.microsoft.com/office/drawing/2014/main" id="{AE6E5C72-FA4D-414D-9263-BE020B17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064500" y="6394274"/>
                <a:ext cx="1054100" cy="1943100"/>
              </a:xfrm>
              <a:prstGeom prst="rect">
                <a:avLst/>
              </a:prstGeom>
            </p:spPr>
          </p:pic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99623F59-E165-E04B-967E-75CFE2319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7516639" y="5677423"/>
                <a:ext cx="914400" cy="1638300"/>
              </a:xfrm>
              <a:prstGeom prst="rect">
                <a:avLst/>
              </a:prstGeom>
            </p:spPr>
          </p:pic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6D9B11D8-0501-624B-8B36-6B98BD723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7514879" y="4045532"/>
                <a:ext cx="850900" cy="1727200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FE53FF49-1001-B048-ACC8-5799851B5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 rot="5400000">
                <a:off x="8214976" y="3962301"/>
                <a:ext cx="1358900" cy="1371600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A6F217AE-D0D4-434A-9BE9-0BFFF9E1D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 rot="16200000">
                <a:off x="6699186" y="2724731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02E4B43E-AB7A-544C-B5BB-597F64789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 rot="8934330">
                <a:off x="7748899" y="3090952"/>
                <a:ext cx="1600200" cy="1358900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D9984B4A-1789-E94C-828F-2A38192D6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7711448" y="2050872"/>
                <a:ext cx="1638300" cy="1066800"/>
              </a:xfrm>
              <a:prstGeom prst="rect">
                <a:avLst/>
              </a:prstGeom>
            </p:spPr>
          </p:pic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1997C067-26FC-EC42-9FD0-D3EA55DD7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7736610" y="1234017"/>
                <a:ext cx="1193800" cy="129540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EF7CFAC-7C2D-1644-9244-432377728E21}"/>
                </a:ext>
              </a:extLst>
            </p:cNvPr>
            <p:cNvGrpSpPr/>
            <p:nvPr/>
          </p:nvGrpSpPr>
          <p:grpSpPr>
            <a:xfrm>
              <a:off x="7816812" y="1843256"/>
              <a:ext cx="1567216" cy="3491312"/>
              <a:chOff x="10065613" y="1268033"/>
              <a:chExt cx="2891477" cy="6441390"/>
            </a:xfrm>
          </p:grpSpPr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DBC1F9C7-7835-CD49-9292-E21168A01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10065613" y="2284928"/>
                <a:ext cx="1651000" cy="1066800"/>
              </a:xfrm>
              <a:prstGeom prst="rect">
                <a:avLst/>
              </a:prstGeom>
            </p:spPr>
          </p:pic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10229FC2-89D1-7B49-9276-183BBB9C2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10070119" y="5677423"/>
                <a:ext cx="889000" cy="2032000"/>
              </a:xfrm>
              <a:prstGeom prst="rect">
                <a:avLst/>
              </a:prstGeom>
            </p:spPr>
          </p:pic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01C2D8CA-A7A5-8C4D-A369-7DEB8C1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0768802" y="5316981"/>
                <a:ext cx="876300" cy="1879600"/>
              </a:xfrm>
              <a:prstGeom prst="rect">
                <a:avLst/>
              </a:prstGeom>
            </p:spPr>
          </p:pic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F40FF559-07D7-6344-9208-7F43DBD47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10143628" y="4128821"/>
                <a:ext cx="914400" cy="1816100"/>
              </a:xfrm>
              <a:prstGeom prst="rect">
                <a:avLst/>
              </a:prstGeom>
            </p:spPr>
          </p:pic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888E24C8-E9EC-E74C-82BF-A74A7262D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10868542" y="3865705"/>
                <a:ext cx="914400" cy="1651000"/>
              </a:xfrm>
              <a:prstGeom prst="rect">
                <a:avLst/>
              </a:prstGeom>
            </p:spPr>
          </p:pic>
          <p:pic>
            <p:nvPicPr>
              <p:cNvPr id="141" name="Graphic 140">
                <a:extLst>
                  <a:ext uri="{FF2B5EF4-FFF2-40B4-BE49-F238E27FC236}">
                    <a16:creationId xmlns:a16="http://schemas.microsoft.com/office/drawing/2014/main" id="{9DF674C6-7033-4740-A01C-D22D5E7A8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p:blipFill>
            <p:spPr>
              <a:xfrm>
                <a:off x="11598190" y="3650819"/>
                <a:ext cx="1358900" cy="1371600"/>
              </a:xfrm>
              <a:prstGeom prst="rect">
                <a:avLst/>
              </a:prstGeom>
            </p:spPr>
          </p:pic>
          <p:pic>
            <p:nvPicPr>
              <p:cNvPr id="142" name="Graphic 141">
                <a:extLst>
                  <a:ext uri="{FF2B5EF4-FFF2-40B4-BE49-F238E27FC236}">
                    <a16:creationId xmlns:a16="http://schemas.microsoft.com/office/drawing/2014/main" id="{A7610978-18C8-3F49-A644-8CEA3B598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 rot="3730796">
                <a:off x="11049767" y="2460380"/>
                <a:ext cx="1689100" cy="1143000"/>
              </a:xfrm>
              <a:prstGeom prst="rect">
                <a:avLst/>
              </a:prstGeom>
            </p:spPr>
          </p:pic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DAF04781-119A-ED4A-8122-BC4A1AF03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10136910" y="3016892"/>
                <a:ext cx="1638300" cy="1066800"/>
              </a:xfrm>
              <a:prstGeom prst="rect">
                <a:avLst/>
              </a:prstGeom>
            </p:spPr>
          </p:pic>
          <p:pic>
            <p:nvPicPr>
              <p:cNvPr id="144" name="Graphic 143">
                <a:extLst>
                  <a:ext uri="{FF2B5EF4-FFF2-40B4-BE49-F238E27FC236}">
                    <a16:creationId xmlns:a16="http://schemas.microsoft.com/office/drawing/2014/main" id="{AE632072-AE3A-F74A-9F2A-3515AA6A5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/>
              </a:stretch>
            </p:blipFill>
            <p:spPr>
              <a:xfrm>
                <a:off x="10613160" y="1268033"/>
                <a:ext cx="1346200" cy="1181100"/>
              </a:xfrm>
              <a:prstGeom prst="rect">
                <a:avLst/>
              </a:prstGeom>
            </p:spPr>
          </p:pic>
        </p:grp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A4CC4C87-7489-BD48-A6D7-87BE220E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 rot="19316248">
              <a:off x="9121387" y="3980561"/>
              <a:ext cx="771049" cy="771049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CA5B71E1-6071-2040-964A-0CC3F2A25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 rot="21037794">
              <a:off x="5205490" y="3567187"/>
              <a:ext cx="743345" cy="743345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BBD7A2A-B7FF-3641-AFEE-6EDFB5E07C70}"/>
              </a:ext>
            </a:extLst>
          </p:cNvPr>
          <p:cNvGrpSpPr/>
          <p:nvPr/>
        </p:nvGrpSpPr>
        <p:grpSpPr>
          <a:xfrm>
            <a:off x="5346273" y="4294562"/>
            <a:ext cx="457853" cy="1717484"/>
            <a:chOff x="5358868" y="4164393"/>
            <a:chExt cx="457853" cy="1717484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7BFE174-C7B5-B642-84E5-A28499252F5C}"/>
                </a:ext>
              </a:extLst>
            </p:cNvPr>
            <p:cNvSpPr/>
            <p:nvPr/>
          </p:nvSpPr>
          <p:spPr>
            <a:xfrm>
              <a:off x="5358868" y="4164393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4220639-B8FB-D44A-A451-8E9E04594C0A}"/>
                </a:ext>
              </a:extLst>
            </p:cNvPr>
            <p:cNvSpPr/>
            <p:nvPr/>
          </p:nvSpPr>
          <p:spPr>
            <a:xfrm>
              <a:off x="5654762" y="4504630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7A66CB7-DC6F-F242-905C-1277A5B3FDEC}"/>
                </a:ext>
              </a:extLst>
            </p:cNvPr>
            <p:cNvSpPr/>
            <p:nvPr/>
          </p:nvSpPr>
          <p:spPr>
            <a:xfrm>
              <a:off x="5439552" y="4836829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B4E82E4-4E43-7C4B-AFD3-8BBE9D6E4308}"/>
                </a:ext>
              </a:extLst>
            </p:cNvPr>
            <p:cNvSpPr/>
            <p:nvPr/>
          </p:nvSpPr>
          <p:spPr>
            <a:xfrm>
              <a:off x="5672265" y="5194953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86F772D-967A-D94E-836A-40180A71231D}"/>
                </a:ext>
              </a:extLst>
            </p:cNvPr>
            <p:cNvSpPr/>
            <p:nvPr/>
          </p:nvSpPr>
          <p:spPr>
            <a:xfrm>
              <a:off x="5489360" y="5577429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6ACCAF-EB7C-4A47-B6D4-BC7076E98C73}"/>
                </a:ext>
              </a:extLst>
            </p:cNvPr>
            <p:cNvCxnSpPr/>
            <p:nvPr/>
          </p:nvCxnSpPr>
          <p:spPr>
            <a:xfrm>
              <a:off x="5526406" y="4313499"/>
              <a:ext cx="117121" cy="15014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F03C87C9-77F1-7D43-8D83-4128F1B5F547}"/>
                </a:ext>
              </a:extLst>
            </p:cNvPr>
            <p:cNvCxnSpPr/>
            <p:nvPr/>
          </p:nvCxnSpPr>
          <p:spPr>
            <a:xfrm>
              <a:off x="5557058" y="5019512"/>
              <a:ext cx="117121" cy="15014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46D8F169-C142-E743-BF8C-A27A7D02E2A6}"/>
                </a:ext>
              </a:extLst>
            </p:cNvPr>
            <p:cNvCxnSpPr/>
            <p:nvPr/>
          </p:nvCxnSpPr>
          <p:spPr>
            <a:xfrm>
              <a:off x="5616759" y="5731733"/>
              <a:ext cx="117121" cy="15014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3069C21-59D4-A343-94AE-C5859F688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9038" y="4655437"/>
              <a:ext cx="102926" cy="169577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99D70B2-CC79-0F45-A84D-6D021BE14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429" y="5377983"/>
              <a:ext cx="102926" cy="169577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977AAE-99C0-4C40-8EED-18A59A8D20E6}"/>
              </a:ext>
            </a:extLst>
          </p:cNvPr>
          <p:cNvGrpSpPr/>
          <p:nvPr/>
        </p:nvGrpSpPr>
        <p:grpSpPr>
          <a:xfrm>
            <a:off x="6757232" y="3835699"/>
            <a:ext cx="440350" cy="2083575"/>
            <a:chOff x="6757232" y="3705069"/>
            <a:chExt cx="440350" cy="208357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A2CC97-8BC1-A64C-BA35-5E563642AF70}"/>
                </a:ext>
              </a:extLst>
            </p:cNvPr>
            <p:cNvSpPr/>
            <p:nvPr/>
          </p:nvSpPr>
          <p:spPr>
            <a:xfrm>
              <a:off x="6757232" y="3705069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D59435-2159-9246-AD84-2FAEBFC9C0D0}"/>
                </a:ext>
              </a:extLst>
            </p:cNvPr>
            <p:cNvSpPr/>
            <p:nvPr/>
          </p:nvSpPr>
          <p:spPr>
            <a:xfrm>
              <a:off x="7053126" y="4045306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B63A18F-8829-524C-A193-6B509C40E70B}"/>
                </a:ext>
              </a:extLst>
            </p:cNvPr>
            <p:cNvSpPr/>
            <p:nvPr/>
          </p:nvSpPr>
          <p:spPr>
            <a:xfrm>
              <a:off x="6837916" y="4377505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6A2A76E-608E-4F40-803C-7680CDC3D086}"/>
                </a:ext>
              </a:extLst>
            </p:cNvPr>
            <p:cNvSpPr/>
            <p:nvPr/>
          </p:nvSpPr>
          <p:spPr>
            <a:xfrm>
              <a:off x="7049130" y="4754911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E59AA5-D0FD-E645-82AF-B82E0B6CAD79}"/>
                </a:ext>
              </a:extLst>
            </p:cNvPr>
            <p:cNvSpPr/>
            <p:nvPr/>
          </p:nvSpPr>
          <p:spPr>
            <a:xfrm>
              <a:off x="6840286" y="5127517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79A4BC7-84EE-1B42-A6C5-DE720165374B}"/>
                </a:ext>
              </a:extLst>
            </p:cNvPr>
            <p:cNvCxnSpPr/>
            <p:nvPr/>
          </p:nvCxnSpPr>
          <p:spPr>
            <a:xfrm>
              <a:off x="6924770" y="3854175"/>
              <a:ext cx="117121" cy="15014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9F6C7BD-0B6F-BC4A-A3FA-8E91EB38EBAB}"/>
                </a:ext>
              </a:extLst>
            </p:cNvPr>
            <p:cNvCxnSpPr/>
            <p:nvPr/>
          </p:nvCxnSpPr>
          <p:spPr>
            <a:xfrm>
              <a:off x="6927357" y="4561627"/>
              <a:ext cx="117121" cy="15014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2F583B3-4914-BA46-A0A3-A0D26D0AA684}"/>
                </a:ext>
              </a:extLst>
            </p:cNvPr>
            <p:cNvCxnSpPr/>
            <p:nvPr/>
          </p:nvCxnSpPr>
          <p:spPr>
            <a:xfrm>
              <a:off x="7015123" y="5272409"/>
              <a:ext cx="117121" cy="15014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662E5CB-9192-3F49-B445-EB70C2CE2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7402" y="4196113"/>
              <a:ext cx="102926" cy="169577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501BA97-6050-D44F-96A6-426BA1C18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3043" y="4937014"/>
              <a:ext cx="102926" cy="169577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72F7BB4-F157-6E48-86D7-7F6C661ABB49}"/>
                </a:ext>
              </a:extLst>
            </p:cNvPr>
            <p:cNvSpPr/>
            <p:nvPr/>
          </p:nvSpPr>
          <p:spPr>
            <a:xfrm>
              <a:off x="6956295" y="5445471"/>
              <a:ext cx="144456" cy="144000"/>
            </a:xfrm>
            <a:prstGeom prst="ellipse">
              <a:avLst/>
            </a:prstGeom>
            <a:solidFill>
              <a:srgbClr val="F19BAA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AF260EA-0582-A944-AC52-56C3511A0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4580" y="5619067"/>
              <a:ext cx="102926" cy="169577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283863" y="549632"/>
            <a:ext cx="4927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atoshi" pitchFamily="2" charset="77"/>
              </a:rPr>
              <a:t>Overexpressed or stimulated gene.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atoshi" pitchFamily="2" charset="77"/>
              </a:rPr>
              <a:t>Transcribed into RNA.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atoshi" pitchFamily="2" charset="77"/>
              </a:rPr>
              <a:t>Translated into protein.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atoshi" pitchFamily="2" charset="77"/>
              </a:rPr>
              <a:t>Overexpressed protein surface receptor.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C2158B-2287-EA42-A83E-0160BA395872}"/>
              </a:ext>
            </a:extLst>
          </p:cNvPr>
          <p:cNvGrpSpPr/>
          <p:nvPr/>
        </p:nvGrpSpPr>
        <p:grpSpPr>
          <a:xfrm>
            <a:off x="6950166" y="6446668"/>
            <a:ext cx="453565" cy="83308"/>
            <a:chOff x="11421455" y="3931089"/>
            <a:chExt cx="6187415" cy="1136464"/>
          </a:xfrm>
        </p:grpSpPr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9A3109C3-DA12-A242-A971-42DD78A6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 rot="16396383">
              <a:off x="13946931" y="1405613"/>
              <a:ext cx="1136464" cy="6187415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49B05CA-9D13-8443-A386-7202D49CAC2E}"/>
              </a:ext>
            </a:extLst>
          </p:cNvPr>
          <p:cNvGrpSpPr/>
          <p:nvPr/>
        </p:nvGrpSpPr>
        <p:grpSpPr>
          <a:xfrm>
            <a:off x="7318748" y="6384498"/>
            <a:ext cx="267263" cy="243720"/>
            <a:chOff x="90227" y="229324"/>
            <a:chExt cx="3645928" cy="3324759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585F50B-6626-2A4A-A05D-76B1E589C7AA}"/>
                </a:ext>
              </a:extLst>
            </p:cNvPr>
            <p:cNvSpPr/>
            <p:nvPr/>
          </p:nvSpPr>
          <p:spPr>
            <a:xfrm rot="16386194">
              <a:off x="351973" y="1240467"/>
              <a:ext cx="308239" cy="273310"/>
            </a:xfrm>
            <a:custGeom>
              <a:avLst/>
              <a:gdLst>
                <a:gd name="connsiteX0" fmla="*/ 213740 w 308239"/>
                <a:gd name="connsiteY0" fmla="*/ 0 h 273310"/>
                <a:gd name="connsiteX1" fmla="*/ 0 w 308239"/>
                <a:gd name="connsiteY1" fmla="*/ 79331 h 273310"/>
                <a:gd name="connsiteX2" fmla="*/ 312792 w 308239"/>
                <a:gd name="connsiteY2" fmla="*/ 274570 h 273310"/>
                <a:gd name="connsiteX3" fmla="*/ 312792 w 308239"/>
                <a:gd name="connsiteY3" fmla="*/ 105937 h 273310"/>
                <a:gd name="connsiteX4" fmla="*/ 213740 w 308239"/>
                <a:gd name="connsiteY4" fmla="*/ 0 h 27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239" h="273310">
                  <a:moveTo>
                    <a:pt x="213740" y="0"/>
                  </a:moveTo>
                  <a:cubicBezTo>
                    <a:pt x="159241" y="26618"/>
                    <a:pt x="84837" y="53212"/>
                    <a:pt x="0" y="79331"/>
                  </a:cubicBezTo>
                  <a:cubicBezTo>
                    <a:pt x="159241" y="137285"/>
                    <a:pt x="312792" y="206171"/>
                    <a:pt x="312792" y="274570"/>
                  </a:cubicBezTo>
                  <a:lnTo>
                    <a:pt x="312792" y="105937"/>
                  </a:lnTo>
                  <a:cubicBezTo>
                    <a:pt x="312792" y="68886"/>
                    <a:pt x="273456" y="37063"/>
                    <a:pt x="213740" y="0"/>
                  </a:cubicBezTo>
                  <a:close/>
                </a:path>
              </a:pathLst>
            </a:custGeom>
            <a:solidFill>
              <a:srgbClr val="308539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97C92BE-DDF1-1941-BA91-A9C501C41461}"/>
                </a:ext>
              </a:extLst>
            </p:cNvPr>
            <p:cNvSpPr/>
            <p:nvPr/>
          </p:nvSpPr>
          <p:spPr>
            <a:xfrm rot="16386194">
              <a:off x="351973" y="1240467"/>
              <a:ext cx="308239" cy="273310"/>
            </a:xfrm>
            <a:custGeom>
              <a:avLst/>
              <a:gdLst>
                <a:gd name="connsiteX0" fmla="*/ 213740 w 308239"/>
                <a:gd name="connsiteY0" fmla="*/ 0 h 273310"/>
                <a:gd name="connsiteX1" fmla="*/ 0 w 308239"/>
                <a:gd name="connsiteY1" fmla="*/ 79331 h 273310"/>
                <a:gd name="connsiteX2" fmla="*/ 312792 w 308239"/>
                <a:gd name="connsiteY2" fmla="*/ 274570 h 273310"/>
                <a:gd name="connsiteX3" fmla="*/ 312792 w 308239"/>
                <a:gd name="connsiteY3" fmla="*/ 105937 h 273310"/>
                <a:gd name="connsiteX4" fmla="*/ 213740 w 308239"/>
                <a:gd name="connsiteY4" fmla="*/ 0 h 27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239" h="273310">
                  <a:moveTo>
                    <a:pt x="213740" y="0"/>
                  </a:moveTo>
                  <a:cubicBezTo>
                    <a:pt x="159241" y="26618"/>
                    <a:pt x="84837" y="53212"/>
                    <a:pt x="0" y="79331"/>
                  </a:cubicBezTo>
                  <a:cubicBezTo>
                    <a:pt x="159241" y="137285"/>
                    <a:pt x="312792" y="206171"/>
                    <a:pt x="312792" y="274570"/>
                  </a:cubicBezTo>
                  <a:lnTo>
                    <a:pt x="312792" y="105937"/>
                  </a:lnTo>
                  <a:cubicBezTo>
                    <a:pt x="312792" y="68886"/>
                    <a:pt x="273456" y="37063"/>
                    <a:pt x="213740" y="0"/>
                  </a:cubicBezTo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AC86229-AC5C-0045-AF85-DCDED7A12CC9}"/>
                </a:ext>
              </a:extLst>
            </p:cNvPr>
            <p:cNvSpPr/>
            <p:nvPr/>
          </p:nvSpPr>
          <p:spPr>
            <a:xfrm rot="16386194">
              <a:off x="917484" y="1421822"/>
              <a:ext cx="1102548" cy="819931"/>
            </a:xfrm>
            <a:custGeom>
              <a:avLst/>
              <a:gdLst>
                <a:gd name="connsiteX0" fmla="*/ 1111831 w 1102548"/>
                <a:gd name="connsiteY0" fmla="*/ 655077 h 819931"/>
                <a:gd name="connsiteX1" fmla="*/ 534119 w 1102548"/>
                <a:gd name="connsiteY1" fmla="*/ 359130 h 819931"/>
                <a:gd name="connsiteX2" fmla="*/ 0 w 1102548"/>
                <a:gd name="connsiteY2" fmla="*/ 0 h 819931"/>
                <a:gd name="connsiteX3" fmla="*/ 0 w 1102548"/>
                <a:gd name="connsiteY3" fmla="*/ 169108 h 819931"/>
                <a:gd name="connsiteX4" fmla="*/ 534119 w 1102548"/>
                <a:gd name="connsiteY4" fmla="*/ 533466 h 819931"/>
                <a:gd name="connsiteX5" fmla="*/ 1111831 w 1102548"/>
                <a:gd name="connsiteY5" fmla="*/ 823710 h 819931"/>
                <a:gd name="connsiteX6" fmla="*/ 1111831 w 1102548"/>
                <a:gd name="connsiteY6" fmla="*/ 655077 h 8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819931">
                  <a:moveTo>
                    <a:pt x="1111831" y="655077"/>
                  </a:moveTo>
                  <a:cubicBezTo>
                    <a:pt x="1111831" y="543911"/>
                    <a:pt x="687196" y="422787"/>
                    <a:pt x="534119" y="359130"/>
                  </a:cubicBezTo>
                  <a:cubicBezTo>
                    <a:pt x="380569" y="295948"/>
                    <a:pt x="0" y="142977"/>
                    <a:pt x="0" y="0"/>
                  </a:cubicBezTo>
                  <a:lnTo>
                    <a:pt x="0" y="169108"/>
                  </a:lnTo>
                  <a:cubicBezTo>
                    <a:pt x="0" y="311621"/>
                    <a:pt x="380557" y="470284"/>
                    <a:pt x="534119" y="533466"/>
                  </a:cubicBezTo>
                  <a:cubicBezTo>
                    <a:pt x="687196" y="597124"/>
                    <a:pt x="1111831" y="707803"/>
                    <a:pt x="1111831" y="823710"/>
                  </a:cubicBezTo>
                  <a:lnTo>
                    <a:pt x="1111831" y="655077"/>
                  </a:lnTo>
                  <a:close/>
                </a:path>
              </a:pathLst>
            </a:custGeom>
            <a:solidFill>
              <a:srgbClr val="308539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9619077-B3D7-D742-B665-D228AD5A3E64}"/>
                </a:ext>
              </a:extLst>
            </p:cNvPr>
            <p:cNvSpPr/>
            <p:nvPr/>
          </p:nvSpPr>
          <p:spPr>
            <a:xfrm rot="16386194">
              <a:off x="917484" y="1421822"/>
              <a:ext cx="1102548" cy="819931"/>
            </a:xfrm>
            <a:custGeom>
              <a:avLst/>
              <a:gdLst>
                <a:gd name="connsiteX0" fmla="*/ 1111831 w 1102548"/>
                <a:gd name="connsiteY0" fmla="*/ 655077 h 819931"/>
                <a:gd name="connsiteX1" fmla="*/ 534119 w 1102548"/>
                <a:gd name="connsiteY1" fmla="*/ 359130 h 819931"/>
                <a:gd name="connsiteX2" fmla="*/ 0 w 1102548"/>
                <a:gd name="connsiteY2" fmla="*/ 0 h 819931"/>
                <a:gd name="connsiteX3" fmla="*/ 0 w 1102548"/>
                <a:gd name="connsiteY3" fmla="*/ 169108 h 819931"/>
                <a:gd name="connsiteX4" fmla="*/ 534119 w 1102548"/>
                <a:gd name="connsiteY4" fmla="*/ 533466 h 819931"/>
                <a:gd name="connsiteX5" fmla="*/ 1111831 w 1102548"/>
                <a:gd name="connsiteY5" fmla="*/ 823710 h 819931"/>
                <a:gd name="connsiteX6" fmla="*/ 1111831 w 1102548"/>
                <a:gd name="connsiteY6" fmla="*/ 655077 h 8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819931">
                  <a:moveTo>
                    <a:pt x="1111831" y="655077"/>
                  </a:moveTo>
                  <a:cubicBezTo>
                    <a:pt x="1111831" y="543911"/>
                    <a:pt x="687196" y="422787"/>
                    <a:pt x="534119" y="359130"/>
                  </a:cubicBezTo>
                  <a:cubicBezTo>
                    <a:pt x="380569" y="295948"/>
                    <a:pt x="0" y="142977"/>
                    <a:pt x="0" y="0"/>
                  </a:cubicBezTo>
                  <a:lnTo>
                    <a:pt x="0" y="169108"/>
                  </a:lnTo>
                  <a:cubicBezTo>
                    <a:pt x="0" y="311621"/>
                    <a:pt x="380557" y="470284"/>
                    <a:pt x="534119" y="533466"/>
                  </a:cubicBezTo>
                  <a:cubicBezTo>
                    <a:pt x="687196" y="597124"/>
                    <a:pt x="1111831" y="707803"/>
                    <a:pt x="1111831" y="823710"/>
                  </a:cubicBezTo>
                  <a:lnTo>
                    <a:pt x="1111831" y="655077"/>
                  </a:lnTo>
                  <a:close/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AA52200-720B-2A4C-9ACB-C1A0CC6FAE6F}"/>
                </a:ext>
              </a:extLst>
            </p:cNvPr>
            <p:cNvSpPr/>
            <p:nvPr/>
          </p:nvSpPr>
          <p:spPr>
            <a:xfrm rot="16386194">
              <a:off x="559830" y="1402432"/>
              <a:ext cx="1102548" cy="819931"/>
            </a:xfrm>
            <a:custGeom>
              <a:avLst/>
              <a:gdLst>
                <a:gd name="connsiteX0" fmla="*/ 1111831 w 1102548"/>
                <a:gd name="connsiteY0" fmla="*/ 654127 h 819931"/>
                <a:gd name="connsiteX1" fmla="*/ 534119 w 1102548"/>
                <a:gd name="connsiteY1" fmla="*/ 364358 h 819931"/>
                <a:gd name="connsiteX2" fmla="*/ 0 w 1102548"/>
                <a:gd name="connsiteY2" fmla="*/ 0 h 819931"/>
                <a:gd name="connsiteX3" fmla="*/ 0 w 1102548"/>
                <a:gd name="connsiteY3" fmla="*/ 169120 h 819931"/>
                <a:gd name="connsiteX4" fmla="*/ 534119 w 1102548"/>
                <a:gd name="connsiteY4" fmla="*/ 538208 h 819931"/>
                <a:gd name="connsiteX5" fmla="*/ 1111831 w 1102548"/>
                <a:gd name="connsiteY5" fmla="*/ 822759 h 819931"/>
                <a:gd name="connsiteX6" fmla="*/ 1111831 w 1102548"/>
                <a:gd name="connsiteY6" fmla="*/ 654127 h 8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819931">
                  <a:moveTo>
                    <a:pt x="1111831" y="654127"/>
                  </a:moveTo>
                  <a:cubicBezTo>
                    <a:pt x="1111831" y="543448"/>
                    <a:pt x="687196" y="427541"/>
                    <a:pt x="534119" y="364358"/>
                  </a:cubicBezTo>
                  <a:cubicBezTo>
                    <a:pt x="380569" y="300701"/>
                    <a:pt x="0" y="147730"/>
                    <a:pt x="0" y="0"/>
                  </a:cubicBezTo>
                  <a:lnTo>
                    <a:pt x="0" y="169120"/>
                  </a:lnTo>
                  <a:cubicBezTo>
                    <a:pt x="0" y="316850"/>
                    <a:pt x="380557" y="475037"/>
                    <a:pt x="534119" y="538208"/>
                  </a:cubicBezTo>
                  <a:cubicBezTo>
                    <a:pt x="687196" y="601402"/>
                    <a:pt x="1111831" y="712080"/>
                    <a:pt x="1111831" y="822759"/>
                  </a:cubicBezTo>
                  <a:lnTo>
                    <a:pt x="1111831" y="654127"/>
                  </a:lnTo>
                  <a:close/>
                </a:path>
              </a:pathLst>
            </a:custGeom>
            <a:solidFill>
              <a:srgbClr val="308539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949B1AA-E655-3543-BA1C-35E8CBC86139}"/>
                </a:ext>
              </a:extLst>
            </p:cNvPr>
            <p:cNvSpPr/>
            <p:nvPr/>
          </p:nvSpPr>
          <p:spPr>
            <a:xfrm rot="16386194">
              <a:off x="559830" y="1402432"/>
              <a:ext cx="1102548" cy="819931"/>
            </a:xfrm>
            <a:custGeom>
              <a:avLst/>
              <a:gdLst>
                <a:gd name="connsiteX0" fmla="*/ 1111831 w 1102548"/>
                <a:gd name="connsiteY0" fmla="*/ 654127 h 819931"/>
                <a:gd name="connsiteX1" fmla="*/ 534119 w 1102548"/>
                <a:gd name="connsiteY1" fmla="*/ 364358 h 819931"/>
                <a:gd name="connsiteX2" fmla="*/ 0 w 1102548"/>
                <a:gd name="connsiteY2" fmla="*/ 0 h 819931"/>
                <a:gd name="connsiteX3" fmla="*/ 0 w 1102548"/>
                <a:gd name="connsiteY3" fmla="*/ 169120 h 819931"/>
                <a:gd name="connsiteX4" fmla="*/ 534119 w 1102548"/>
                <a:gd name="connsiteY4" fmla="*/ 538208 h 819931"/>
                <a:gd name="connsiteX5" fmla="*/ 1111831 w 1102548"/>
                <a:gd name="connsiteY5" fmla="*/ 822759 h 819931"/>
                <a:gd name="connsiteX6" fmla="*/ 1111831 w 1102548"/>
                <a:gd name="connsiteY6" fmla="*/ 654127 h 8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819931">
                  <a:moveTo>
                    <a:pt x="1111831" y="654127"/>
                  </a:moveTo>
                  <a:cubicBezTo>
                    <a:pt x="1111831" y="543448"/>
                    <a:pt x="687196" y="427541"/>
                    <a:pt x="534119" y="364358"/>
                  </a:cubicBezTo>
                  <a:cubicBezTo>
                    <a:pt x="380569" y="300701"/>
                    <a:pt x="0" y="147730"/>
                    <a:pt x="0" y="0"/>
                  </a:cubicBezTo>
                  <a:lnTo>
                    <a:pt x="0" y="169120"/>
                  </a:lnTo>
                  <a:cubicBezTo>
                    <a:pt x="0" y="316850"/>
                    <a:pt x="380557" y="475037"/>
                    <a:pt x="534119" y="538208"/>
                  </a:cubicBezTo>
                  <a:cubicBezTo>
                    <a:pt x="687196" y="601402"/>
                    <a:pt x="1111831" y="712080"/>
                    <a:pt x="1111831" y="822759"/>
                  </a:cubicBezTo>
                  <a:lnTo>
                    <a:pt x="1111831" y="654127"/>
                  </a:lnTo>
                  <a:close/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628807B-6DE1-8345-B9B2-930606A72000}"/>
                </a:ext>
              </a:extLst>
            </p:cNvPr>
            <p:cNvSpPr/>
            <p:nvPr/>
          </p:nvSpPr>
          <p:spPr>
            <a:xfrm rot="16386194">
              <a:off x="1754288" y="476264"/>
              <a:ext cx="2228808" cy="1734927"/>
            </a:xfrm>
            <a:custGeom>
              <a:avLst/>
              <a:gdLst>
                <a:gd name="connsiteX0" fmla="*/ 1655423 w 2228807"/>
                <a:gd name="connsiteY0" fmla="*/ 1277845 h 1734926"/>
                <a:gd name="connsiteX1" fmla="*/ 1299513 w 2228807"/>
                <a:gd name="connsiteY1" fmla="*/ 992830 h 1734926"/>
                <a:gd name="connsiteX2" fmla="*/ 1013254 w 2228807"/>
                <a:gd name="connsiteY2" fmla="*/ 549140 h 1734926"/>
                <a:gd name="connsiteX3" fmla="*/ 533645 w 2228807"/>
                <a:gd name="connsiteY3" fmla="*/ 359130 h 1734926"/>
                <a:gd name="connsiteX4" fmla="*/ 0 w 2228807"/>
                <a:gd name="connsiteY4" fmla="*/ 0 h 1734926"/>
                <a:gd name="connsiteX5" fmla="*/ 0 w 2228807"/>
                <a:gd name="connsiteY5" fmla="*/ 169120 h 1734926"/>
                <a:gd name="connsiteX6" fmla="*/ 533645 w 2228807"/>
                <a:gd name="connsiteY6" fmla="*/ 533466 h 1734926"/>
                <a:gd name="connsiteX7" fmla="*/ 884825 w 2228807"/>
                <a:gd name="connsiteY7" fmla="*/ 655077 h 1734926"/>
                <a:gd name="connsiteX8" fmla="*/ 1116573 w 2228807"/>
                <a:gd name="connsiteY8" fmla="*/ 971927 h 1734926"/>
                <a:gd name="connsiteX9" fmla="*/ 1655423 w 2228807"/>
                <a:gd name="connsiteY9" fmla="*/ 1452181 h 1734926"/>
                <a:gd name="connsiteX10" fmla="*/ 2233147 w 2228807"/>
                <a:gd name="connsiteY10" fmla="*/ 1742437 h 1734926"/>
                <a:gd name="connsiteX11" fmla="*/ 2233147 w 2228807"/>
                <a:gd name="connsiteY11" fmla="*/ 1573793 h 1734926"/>
                <a:gd name="connsiteX12" fmla="*/ 1655435 w 2228807"/>
                <a:gd name="connsiteY12" fmla="*/ 1277845 h 17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8807" h="1734926">
                  <a:moveTo>
                    <a:pt x="1655423" y="1277845"/>
                  </a:moveTo>
                  <a:cubicBezTo>
                    <a:pt x="1517047" y="1214663"/>
                    <a:pt x="1393349" y="1109212"/>
                    <a:pt x="1299513" y="992830"/>
                  </a:cubicBezTo>
                  <a:cubicBezTo>
                    <a:pt x="1185761" y="855545"/>
                    <a:pt x="1200936" y="655077"/>
                    <a:pt x="1013254" y="549140"/>
                  </a:cubicBezTo>
                  <a:cubicBezTo>
                    <a:pt x="879609" y="470284"/>
                    <a:pt x="642655" y="401410"/>
                    <a:pt x="533645" y="359130"/>
                  </a:cubicBezTo>
                  <a:cubicBezTo>
                    <a:pt x="380569" y="295948"/>
                    <a:pt x="0" y="142989"/>
                    <a:pt x="0" y="0"/>
                  </a:cubicBezTo>
                  <a:lnTo>
                    <a:pt x="0" y="169120"/>
                  </a:lnTo>
                  <a:cubicBezTo>
                    <a:pt x="0" y="311633"/>
                    <a:pt x="380557" y="470284"/>
                    <a:pt x="533645" y="533466"/>
                  </a:cubicBezTo>
                  <a:cubicBezTo>
                    <a:pt x="618008" y="565301"/>
                    <a:pt x="755910" y="602352"/>
                    <a:pt x="884825" y="655077"/>
                  </a:cubicBezTo>
                  <a:cubicBezTo>
                    <a:pt x="993349" y="697358"/>
                    <a:pt x="1062537" y="813265"/>
                    <a:pt x="1116573" y="971927"/>
                  </a:cubicBezTo>
                  <a:cubicBezTo>
                    <a:pt x="1171073" y="1119658"/>
                    <a:pt x="1319419" y="1288777"/>
                    <a:pt x="1655423" y="1452181"/>
                  </a:cubicBezTo>
                  <a:cubicBezTo>
                    <a:pt x="1803769" y="1526296"/>
                    <a:pt x="2233147" y="1626518"/>
                    <a:pt x="2233147" y="1742437"/>
                  </a:cubicBezTo>
                  <a:lnTo>
                    <a:pt x="2233147" y="1573793"/>
                  </a:lnTo>
                  <a:cubicBezTo>
                    <a:pt x="2233147" y="1457410"/>
                    <a:pt x="1808512" y="1346731"/>
                    <a:pt x="1655435" y="1277845"/>
                  </a:cubicBezTo>
                  <a:close/>
                </a:path>
              </a:pathLst>
            </a:custGeom>
            <a:solidFill>
              <a:srgbClr val="308539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0E5CA46-C790-5A42-97B3-2FF5D11B7D7E}"/>
                </a:ext>
              </a:extLst>
            </p:cNvPr>
            <p:cNvSpPr/>
            <p:nvPr/>
          </p:nvSpPr>
          <p:spPr>
            <a:xfrm rot="16386194">
              <a:off x="1754288" y="476264"/>
              <a:ext cx="2228808" cy="1734927"/>
            </a:xfrm>
            <a:custGeom>
              <a:avLst/>
              <a:gdLst>
                <a:gd name="connsiteX0" fmla="*/ 1655423 w 2228807"/>
                <a:gd name="connsiteY0" fmla="*/ 1277845 h 1734926"/>
                <a:gd name="connsiteX1" fmla="*/ 1299513 w 2228807"/>
                <a:gd name="connsiteY1" fmla="*/ 992830 h 1734926"/>
                <a:gd name="connsiteX2" fmla="*/ 1013254 w 2228807"/>
                <a:gd name="connsiteY2" fmla="*/ 549140 h 1734926"/>
                <a:gd name="connsiteX3" fmla="*/ 533645 w 2228807"/>
                <a:gd name="connsiteY3" fmla="*/ 359130 h 1734926"/>
                <a:gd name="connsiteX4" fmla="*/ 0 w 2228807"/>
                <a:gd name="connsiteY4" fmla="*/ 0 h 1734926"/>
                <a:gd name="connsiteX5" fmla="*/ 0 w 2228807"/>
                <a:gd name="connsiteY5" fmla="*/ 169120 h 1734926"/>
                <a:gd name="connsiteX6" fmla="*/ 533645 w 2228807"/>
                <a:gd name="connsiteY6" fmla="*/ 533466 h 1734926"/>
                <a:gd name="connsiteX7" fmla="*/ 884825 w 2228807"/>
                <a:gd name="connsiteY7" fmla="*/ 655077 h 1734926"/>
                <a:gd name="connsiteX8" fmla="*/ 1116573 w 2228807"/>
                <a:gd name="connsiteY8" fmla="*/ 971927 h 1734926"/>
                <a:gd name="connsiteX9" fmla="*/ 1655423 w 2228807"/>
                <a:gd name="connsiteY9" fmla="*/ 1452181 h 1734926"/>
                <a:gd name="connsiteX10" fmla="*/ 2233147 w 2228807"/>
                <a:gd name="connsiteY10" fmla="*/ 1742437 h 1734926"/>
                <a:gd name="connsiteX11" fmla="*/ 2233147 w 2228807"/>
                <a:gd name="connsiteY11" fmla="*/ 1573793 h 1734926"/>
                <a:gd name="connsiteX12" fmla="*/ 1655435 w 2228807"/>
                <a:gd name="connsiteY12" fmla="*/ 1277845 h 17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8807" h="1734926">
                  <a:moveTo>
                    <a:pt x="1655423" y="1277845"/>
                  </a:moveTo>
                  <a:cubicBezTo>
                    <a:pt x="1517047" y="1214663"/>
                    <a:pt x="1393349" y="1109212"/>
                    <a:pt x="1299513" y="992830"/>
                  </a:cubicBezTo>
                  <a:cubicBezTo>
                    <a:pt x="1185761" y="855545"/>
                    <a:pt x="1200936" y="655077"/>
                    <a:pt x="1013254" y="549140"/>
                  </a:cubicBezTo>
                  <a:cubicBezTo>
                    <a:pt x="879609" y="470284"/>
                    <a:pt x="642655" y="401410"/>
                    <a:pt x="533645" y="359130"/>
                  </a:cubicBezTo>
                  <a:cubicBezTo>
                    <a:pt x="380569" y="295948"/>
                    <a:pt x="0" y="142989"/>
                    <a:pt x="0" y="0"/>
                  </a:cubicBezTo>
                  <a:lnTo>
                    <a:pt x="0" y="169120"/>
                  </a:lnTo>
                  <a:cubicBezTo>
                    <a:pt x="0" y="311633"/>
                    <a:pt x="380557" y="470284"/>
                    <a:pt x="533645" y="533466"/>
                  </a:cubicBezTo>
                  <a:cubicBezTo>
                    <a:pt x="618008" y="565301"/>
                    <a:pt x="755910" y="602352"/>
                    <a:pt x="884825" y="655077"/>
                  </a:cubicBezTo>
                  <a:cubicBezTo>
                    <a:pt x="993349" y="697358"/>
                    <a:pt x="1062537" y="813265"/>
                    <a:pt x="1116573" y="971927"/>
                  </a:cubicBezTo>
                  <a:cubicBezTo>
                    <a:pt x="1171073" y="1119658"/>
                    <a:pt x="1319419" y="1288777"/>
                    <a:pt x="1655423" y="1452181"/>
                  </a:cubicBezTo>
                  <a:cubicBezTo>
                    <a:pt x="1803769" y="1526296"/>
                    <a:pt x="2233147" y="1626518"/>
                    <a:pt x="2233147" y="1742437"/>
                  </a:cubicBezTo>
                  <a:lnTo>
                    <a:pt x="2233147" y="1573793"/>
                  </a:lnTo>
                  <a:cubicBezTo>
                    <a:pt x="2233147" y="1457410"/>
                    <a:pt x="1808512" y="1346731"/>
                    <a:pt x="1655435" y="1277845"/>
                  </a:cubicBezTo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516B5B-7BE0-3446-B327-380BBA55AFE2}"/>
                </a:ext>
              </a:extLst>
            </p:cNvPr>
            <p:cNvSpPr/>
            <p:nvPr/>
          </p:nvSpPr>
          <p:spPr>
            <a:xfrm rot="16386194">
              <a:off x="1962514" y="1994749"/>
              <a:ext cx="509780" cy="332726"/>
            </a:xfrm>
            <a:custGeom>
              <a:avLst/>
              <a:gdLst>
                <a:gd name="connsiteX0" fmla="*/ 45966 w 509780"/>
                <a:gd name="connsiteY0" fmla="*/ 10683 h 332725"/>
                <a:gd name="connsiteX1" fmla="*/ 224152 w 509780"/>
                <a:gd name="connsiteY1" fmla="*/ 142502 h 332725"/>
                <a:gd name="connsiteX2" fmla="*/ 159707 w 509780"/>
                <a:gd name="connsiteY2" fmla="*/ 168870 h 332725"/>
                <a:gd name="connsiteX3" fmla="*/ 258746 w 509780"/>
                <a:gd name="connsiteY3" fmla="*/ 263875 h 332725"/>
                <a:gd name="connsiteX4" fmla="*/ 520833 w 509780"/>
                <a:gd name="connsiteY4" fmla="*/ 274570 h 332725"/>
                <a:gd name="connsiteX5" fmla="*/ 357561 w 509780"/>
                <a:gd name="connsiteY5" fmla="*/ 295710 h 332725"/>
                <a:gd name="connsiteX6" fmla="*/ 327946 w 509780"/>
                <a:gd name="connsiteY6" fmla="*/ 342969 h 332725"/>
                <a:gd name="connsiteX7" fmla="*/ 214206 w 509780"/>
                <a:gd name="connsiteY7" fmla="*/ 285015 h 332725"/>
                <a:gd name="connsiteX8" fmla="*/ 100465 w 509780"/>
                <a:gd name="connsiteY8" fmla="*/ 221833 h 332725"/>
                <a:gd name="connsiteX9" fmla="*/ 21319 w 509780"/>
                <a:gd name="connsiteY9" fmla="*/ 132057 h 332725"/>
                <a:gd name="connsiteX10" fmla="*/ 31040 w 509780"/>
                <a:gd name="connsiteY10" fmla="*/ 0 h 33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9780" h="332725">
                  <a:moveTo>
                    <a:pt x="45966" y="10683"/>
                  </a:moveTo>
                  <a:cubicBezTo>
                    <a:pt x="36008" y="110916"/>
                    <a:pt x="169653" y="121362"/>
                    <a:pt x="224152" y="142502"/>
                  </a:cubicBezTo>
                  <a:cubicBezTo>
                    <a:pt x="219173" y="163654"/>
                    <a:pt x="169653" y="142502"/>
                    <a:pt x="159707" y="168870"/>
                  </a:cubicBezTo>
                  <a:cubicBezTo>
                    <a:pt x="149748" y="195239"/>
                    <a:pt x="224152" y="263875"/>
                    <a:pt x="258746" y="263875"/>
                  </a:cubicBezTo>
                  <a:cubicBezTo>
                    <a:pt x="298319" y="263875"/>
                    <a:pt x="481271" y="263875"/>
                    <a:pt x="520833" y="274570"/>
                  </a:cubicBezTo>
                  <a:cubicBezTo>
                    <a:pt x="506132" y="269104"/>
                    <a:pt x="372498" y="285027"/>
                    <a:pt x="357561" y="295710"/>
                  </a:cubicBezTo>
                  <a:cubicBezTo>
                    <a:pt x="342872" y="311384"/>
                    <a:pt x="327946" y="322067"/>
                    <a:pt x="327946" y="342969"/>
                  </a:cubicBezTo>
                  <a:cubicBezTo>
                    <a:pt x="288373" y="337740"/>
                    <a:pt x="253779" y="306155"/>
                    <a:pt x="214206" y="285015"/>
                  </a:cubicBezTo>
                  <a:cubicBezTo>
                    <a:pt x="179612" y="269092"/>
                    <a:pt x="135059" y="242735"/>
                    <a:pt x="100465" y="221833"/>
                  </a:cubicBezTo>
                  <a:cubicBezTo>
                    <a:pt x="70602" y="195239"/>
                    <a:pt x="40987" y="163642"/>
                    <a:pt x="21319" y="132057"/>
                  </a:cubicBezTo>
                  <a:cubicBezTo>
                    <a:pt x="1402" y="105688"/>
                    <a:pt x="-18491" y="52963"/>
                    <a:pt x="31040" y="0"/>
                  </a:cubicBezTo>
                  <a:close/>
                </a:path>
              </a:pathLst>
            </a:custGeom>
            <a:solidFill>
              <a:srgbClr val="106D27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20547E3-41D8-5640-BD29-2E75929CAE45}"/>
                </a:ext>
              </a:extLst>
            </p:cNvPr>
            <p:cNvSpPr/>
            <p:nvPr/>
          </p:nvSpPr>
          <p:spPr>
            <a:xfrm rot="16386194">
              <a:off x="2124787" y="1836410"/>
              <a:ext cx="521636" cy="225778"/>
            </a:xfrm>
            <a:custGeom>
              <a:avLst/>
              <a:gdLst>
                <a:gd name="connsiteX0" fmla="*/ 89093 w 521635"/>
                <a:gd name="connsiteY0" fmla="*/ 127778 h 225778"/>
                <a:gd name="connsiteX1" fmla="*/ 364920 w 521635"/>
                <a:gd name="connsiteY1" fmla="*/ 237518 h 225778"/>
                <a:gd name="connsiteX2" fmla="*/ 527006 w 521635"/>
                <a:gd name="connsiteY2" fmla="*/ 232290 h 225778"/>
                <a:gd name="connsiteX3" fmla="*/ 315625 w 521635"/>
                <a:gd name="connsiteY3" fmla="*/ 190485 h 225778"/>
                <a:gd name="connsiteX4" fmla="*/ 290990 w 521635"/>
                <a:gd name="connsiteY4" fmla="*/ 153909 h 225778"/>
                <a:gd name="connsiteX5" fmla="*/ 118957 w 521635"/>
                <a:gd name="connsiteY5" fmla="*/ 116858 h 225778"/>
                <a:gd name="connsiteX6" fmla="*/ 9947 w 521635"/>
                <a:gd name="connsiteY6" fmla="*/ 54626 h 225778"/>
                <a:gd name="connsiteX7" fmla="*/ 54025 w 521635"/>
                <a:gd name="connsiteY7" fmla="*/ 49160 h 225778"/>
                <a:gd name="connsiteX8" fmla="*/ 68725 w 521635"/>
                <a:gd name="connsiteY8" fmla="*/ 0 h 225778"/>
                <a:gd name="connsiteX9" fmla="*/ 0 w 521635"/>
                <a:gd name="connsiteY9" fmla="*/ 32773 h 22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1635" h="225778">
                  <a:moveTo>
                    <a:pt x="89093" y="127778"/>
                  </a:moveTo>
                  <a:cubicBezTo>
                    <a:pt x="133646" y="148693"/>
                    <a:pt x="364920" y="237518"/>
                    <a:pt x="364920" y="237518"/>
                  </a:cubicBezTo>
                  <a:lnTo>
                    <a:pt x="527006" y="232290"/>
                  </a:lnTo>
                  <a:lnTo>
                    <a:pt x="315625" y="190485"/>
                  </a:lnTo>
                  <a:lnTo>
                    <a:pt x="290990" y="153909"/>
                  </a:lnTo>
                  <a:cubicBezTo>
                    <a:pt x="290990" y="153909"/>
                    <a:pt x="172982" y="164366"/>
                    <a:pt x="118957" y="116858"/>
                  </a:cubicBezTo>
                  <a:close/>
                  <a:moveTo>
                    <a:pt x="9947" y="54626"/>
                  </a:moveTo>
                  <a:cubicBezTo>
                    <a:pt x="24647" y="59855"/>
                    <a:pt x="39336" y="59855"/>
                    <a:pt x="54025" y="49160"/>
                  </a:cubicBezTo>
                  <a:cubicBezTo>
                    <a:pt x="63983" y="43694"/>
                    <a:pt x="83402" y="16387"/>
                    <a:pt x="68725" y="0"/>
                  </a:cubicBezTo>
                  <a:cubicBezTo>
                    <a:pt x="59004" y="38240"/>
                    <a:pt x="24635" y="32773"/>
                    <a:pt x="0" y="32773"/>
                  </a:cubicBezTo>
                  <a:close/>
                </a:path>
              </a:pathLst>
            </a:custGeom>
            <a:solidFill>
              <a:srgbClr val="106D27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036E8B8-8584-CB40-9028-7EFE47B593C5}"/>
                </a:ext>
              </a:extLst>
            </p:cNvPr>
            <p:cNvSpPr/>
            <p:nvPr/>
          </p:nvSpPr>
          <p:spPr>
            <a:xfrm rot="16386194">
              <a:off x="1444237" y="1265908"/>
              <a:ext cx="841731" cy="1425967"/>
            </a:xfrm>
            <a:custGeom>
              <a:avLst/>
              <a:gdLst>
                <a:gd name="connsiteX0" fmla="*/ 508290 w 841730"/>
                <a:gd name="connsiteY0" fmla="*/ 1225583 h 1425967"/>
                <a:gd name="connsiteX1" fmla="*/ 498331 w 841730"/>
                <a:gd name="connsiteY1" fmla="*/ 1298747 h 1425967"/>
                <a:gd name="connsiteX2" fmla="*/ 725824 w 841730"/>
                <a:gd name="connsiteY2" fmla="*/ 1415130 h 1425967"/>
                <a:gd name="connsiteX3" fmla="*/ 800228 w 841730"/>
                <a:gd name="connsiteY3" fmla="*/ 1430804 h 1425967"/>
                <a:gd name="connsiteX4" fmla="*/ 839564 w 841730"/>
                <a:gd name="connsiteY4" fmla="*/ 1415118 h 1425967"/>
                <a:gd name="connsiteX5" fmla="*/ 834822 w 841730"/>
                <a:gd name="connsiteY5" fmla="*/ 1368097 h 1425967"/>
                <a:gd name="connsiteX6" fmla="*/ 810175 w 841730"/>
                <a:gd name="connsiteY6" fmla="*/ 1399456 h 1425967"/>
                <a:gd name="connsiteX7" fmla="*/ 790269 w 841730"/>
                <a:gd name="connsiteY7" fmla="*/ 1399456 h 1425967"/>
                <a:gd name="connsiteX8" fmla="*/ 750933 w 841730"/>
                <a:gd name="connsiteY8" fmla="*/ 1404685 h 1425967"/>
                <a:gd name="connsiteX9" fmla="*/ 49535 w 841730"/>
                <a:gd name="connsiteY9" fmla="*/ 0 h 1425967"/>
                <a:gd name="connsiteX10" fmla="*/ 227484 w 841730"/>
                <a:gd name="connsiteY10" fmla="*/ 132056 h 1425967"/>
                <a:gd name="connsiteX11" fmla="*/ 163275 w 841730"/>
                <a:gd name="connsiteY11" fmla="*/ 158425 h 1425967"/>
                <a:gd name="connsiteX12" fmla="*/ 262078 w 841730"/>
                <a:gd name="connsiteY12" fmla="*/ 258659 h 1425967"/>
                <a:gd name="connsiteX13" fmla="*/ 523927 w 841730"/>
                <a:gd name="connsiteY13" fmla="*/ 269353 h 1425967"/>
                <a:gd name="connsiteX14" fmla="*/ 360892 w 841730"/>
                <a:gd name="connsiteY14" fmla="*/ 290481 h 1425967"/>
                <a:gd name="connsiteX15" fmla="*/ 331277 w 841730"/>
                <a:gd name="connsiteY15" fmla="*/ 332524 h 1425967"/>
                <a:gd name="connsiteX16" fmla="*/ 217537 w 841730"/>
                <a:gd name="connsiteY16" fmla="*/ 279799 h 1425967"/>
                <a:gd name="connsiteX17" fmla="*/ 103797 w 841730"/>
                <a:gd name="connsiteY17" fmla="*/ 211150 h 1425967"/>
                <a:gd name="connsiteX18" fmla="*/ 14929 w 841730"/>
                <a:gd name="connsiteY18" fmla="*/ 126828 h 1425967"/>
                <a:gd name="connsiteX19" fmla="*/ 14929 w 841730"/>
                <a:gd name="connsiteY19" fmla="*/ 5466 h 142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1730" h="1425967">
                  <a:moveTo>
                    <a:pt x="508290" y="1225583"/>
                  </a:moveTo>
                  <a:cubicBezTo>
                    <a:pt x="527721" y="1251726"/>
                    <a:pt x="522990" y="1283062"/>
                    <a:pt x="498331" y="1298747"/>
                  </a:cubicBezTo>
                  <a:close/>
                  <a:moveTo>
                    <a:pt x="725824" y="1415130"/>
                  </a:moveTo>
                  <a:cubicBezTo>
                    <a:pt x="750933" y="1420358"/>
                    <a:pt x="775581" y="1425587"/>
                    <a:pt x="800228" y="1430804"/>
                  </a:cubicBezTo>
                  <a:cubicBezTo>
                    <a:pt x="814929" y="1430804"/>
                    <a:pt x="829606" y="1430804"/>
                    <a:pt x="839564" y="1415118"/>
                  </a:cubicBezTo>
                  <a:cubicBezTo>
                    <a:pt x="844306" y="1404673"/>
                    <a:pt x="844306" y="1378554"/>
                    <a:pt x="834822" y="1368097"/>
                  </a:cubicBezTo>
                  <a:cubicBezTo>
                    <a:pt x="824863" y="1378554"/>
                    <a:pt x="834822" y="1394228"/>
                    <a:pt x="810175" y="1399456"/>
                  </a:cubicBezTo>
                  <a:cubicBezTo>
                    <a:pt x="804958" y="1404685"/>
                    <a:pt x="795012" y="1399456"/>
                    <a:pt x="790269" y="1399456"/>
                  </a:cubicBezTo>
                  <a:cubicBezTo>
                    <a:pt x="775581" y="1399456"/>
                    <a:pt x="760418" y="1404685"/>
                    <a:pt x="750933" y="1404685"/>
                  </a:cubicBezTo>
                  <a:close/>
                  <a:moveTo>
                    <a:pt x="49535" y="0"/>
                  </a:moveTo>
                  <a:cubicBezTo>
                    <a:pt x="39576" y="100471"/>
                    <a:pt x="172985" y="110916"/>
                    <a:pt x="227484" y="132056"/>
                  </a:cubicBezTo>
                  <a:cubicBezTo>
                    <a:pt x="222504" y="158425"/>
                    <a:pt x="172985" y="137285"/>
                    <a:pt x="163275" y="158425"/>
                  </a:cubicBezTo>
                  <a:cubicBezTo>
                    <a:pt x="153316" y="184793"/>
                    <a:pt x="227484" y="258659"/>
                    <a:pt x="262078" y="258659"/>
                  </a:cubicBezTo>
                  <a:cubicBezTo>
                    <a:pt x="301651" y="258659"/>
                    <a:pt x="484603" y="253430"/>
                    <a:pt x="523927" y="269353"/>
                  </a:cubicBezTo>
                  <a:cubicBezTo>
                    <a:pt x="509226" y="264125"/>
                    <a:pt x="375830" y="274570"/>
                    <a:pt x="360892" y="290481"/>
                  </a:cubicBezTo>
                  <a:cubicBezTo>
                    <a:pt x="346203" y="306167"/>
                    <a:pt x="331277" y="316850"/>
                    <a:pt x="331277" y="332524"/>
                  </a:cubicBezTo>
                  <a:cubicBezTo>
                    <a:pt x="291704" y="327295"/>
                    <a:pt x="257110" y="300939"/>
                    <a:pt x="217537" y="279799"/>
                  </a:cubicBezTo>
                  <a:cubicBezTo>
                    <a:pt x="182943" y="258647"/>
                    <a:pt x="138391" y="237519"/>
                    <a:pt x="103797" y="211150"/>
                  </a:cubicBezTo>
                  <a:cubicBezTo>
                    <a:pt x="74170" y="190010"/>
                    <a:pt x="39576" y="158425"/>
                    <a:pt x="14929" y="126828"/>
                  </a:cubicBezTo>
                  <a:cubicBezTo>
                    <a:pt x="-4976" y="100471"/>
                    <a:pt x="-4976" y="31823"/>
                    <a:pt x="14929" y="5466"/>
                  </a:cubicBezTo>
                  <a:close/>
                </a:path>
              </a:pathLst>
            </a:custGeom>
            <a:solidFill>
              <a:srgbClr val="106D27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F8DE2FF-008E-6542-AB28-4BF13CF662D1}"/>
                </a:ext>
              </a:extLst>
            </p:cNvPr>
            <p:cNvSpPr/>
            <p:nvPr/>
          </p:nvSpPr>
          <p:spPr>
            <a:xfrm rot="16386194">
              <a:off x="743799" y="1326757"/>
              <a:ext cx="1090693" cy="986294"/>
            </a:xfrm>
            <a:custGeom>
              <a:avLst/>
              <a:gdLst>
                <a:gd name="connsiteX0" fmla="*/ 303773 w 1090693"/>
                <a:gd name="connsiteY0" fmla="*/ 690941 h 986293"/>
                <a:gd name="connsiteX1" fmla="*/ 579600 w 1090693"/>
                <a:gd name="connsiteY1" fmla="*/ 801869 h 986293"/>
                <a:gd name="connsiteX2" fmla="*/ 682919 w 1090693"/>
                <a:gd name="connsiteY2" fmla="*/ 759589 h 986293"/>
                <a:gd name="connsiteX3" fmla="*/ 530317 w 1090693"/>
                <a:gd name="connsiteY3" fmla="*/ 759589 h 986293"/>
                <a:gd name="connsiteX4" fmla="*/ 505658 w 1090693"/>
                <a:gd name="connsiteY4" fmla="*/ 717309 h 986293"/>
                <a:gd name="connsiteX5" fmla="*/ 333400 w 1090693"/>
                <a:gd name="connsiteY5" fmla="*/ 680258 h 986293"/>
                <a:gd name="connsiteX6" fmla="*/ 965373 w 1090693"/>
                <a:gd name="connsiteY6" fmla="*/ 955303 h 986293"/>
                <a:gd name="connsiteX7" fmla="*/ 1039315 w 1090693"/>
                <a:gd name="connsiteY7" fmla="*/ 992354 h 986293"/>
                <a:gd name="connsiteX8" fmla="*/ 1092866 w 1090693"/>
                <a:gd name="connsiteY8" fmla="*/ 912548 h 986293"/>
                <a:gd name="connsiteX9" fmla="*/ 1009926 w 1090693"/>
                <a:gd name="connsiteY9" fmla="*/ 960520 h 986293"/>
                <a:gd name="connsiteX10" fmla="*/ 45966 w 1090693"/>
                <a:gd name="connsiteY10" fmla="*/ 10695 h 986293"/>
                <a:gd name="connsiteX11" fmla="*/ 224152 w 1090693"/>
                <a:gd name="connsiteY11" fmla="*/ 142276 h 986293"/>
                <a:gd name="connsiteX12" fmla="*/ 159707 w 1090693"/>
                <a:gd name="connsiteY12" fmla="*/ 168407 h 986293"/>
                <a:gd name="connsiteX13" fmla="*/ 258746 w 1090693"/>
                <a:gd name="connsiteY13" fmla="*/ 268403 h 986293"/>
                <a:gd name="connsiteX14" fmla="*/ 520833 w 1090693"/>
                <a:gd name="connsiteY14" fmla="*/ 279097 h 986293"/>
                <a:gd name="connsiteX15" fmla="*/ 357561 w 1090693"/>
                <a:gd name="connsiteY15" fmla="*/ 299988 h 986293"/>
                <a:gd name="connsiteX16" fmla="*/ 327946 w 1090693"/>
                <a:gd name="connsiteY16" fmla="*/ 342030 h 986293"/>
                <a:gd name="connsiteX17" fmla="*/ 214206 w 1090693"/>
                <a:gd name="connsiteY17" fmla="*/ 289543 h 986293"/>
                <a:gd name="connsiteX18" fmla="*/ 100465 w 1090693"/>
                <a:gd name="connsiteY18" fmla="*/ 221132 h 986293"/>
                <a:gd name="connsiteX19" fmla="*/ 21319 w 1090693"/>
                <a:gd name="connsiteY19" fmla="*/ 131593 h 986293"/>
                <a:gd name="connsiteX20" fmla="*/ 31040 w 1090693"/>
                <a:gd name="connsiteY20" fmla="*/ 0 h 98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693" h="986293">
                  <a:moveTo>
                    <a:pt x="303773" y="690941"/>
                  </a:moveTo>
                  <a:cubicBezTo>
                    <a:pt x="348088" y="712092"/>
                    <a:pt x="579600" y="801869"/>
                    <a:pt x="579600" y="801869"/>
                  </a:cubicBezTo>
                  <a:lnTo>
                    <a:pt x="682919" y="759589"/>
                  </a:lnTo>
                  <a:lnTo>
                    <a:pt x="530317" y="759589"/>
                  </a:lnTo>
                  <a:lnTo>
                    <a:pt x="505658" y="717309"/>
                  </a:lnTo>
                  <a:cubicBezTo>
                    <a:pt x="505658" y="717309"/>
                    <a:pt x="387662" y="728004"/>
                    <a:pt x="333400" y="680258"/>
                  </a:cubicBezTo>
                  <a:close/>
                  <a:moveTo>
                    <a:pt x="965373" y="955303"/>
                  </a:moveTo>
                  <a:cubicBezTo>
                    <a:pt x="975332" y="955303"/>
                    <a:pt x="1034099" y="981897"/>
                    <a:pt x="1039315" y="992354"/>
                  </a:cubicBezTo>
                  <a:cubicBezTo>
                    <a:pt x="1044057" y="997583"/>
                    <a:pt x="1107555" y="955303"/>
                    <a:pt x="1092866" y="912548"/>
                  </a:cubicBezTo>
                  <a:cubicBezTo>
                    <a:pt x="1083381" y="864564"/>
                    <a:pt x="1073423" y="976681"/>
                    <a:pt x="1009926" y="960520"/>
                  </a:cubicBezTo>
                  <a:close/>
                  <a:moveTo>
                    <a:pt x="45966" y="10695"/>
                  </a:moveTo>
                  <a:cubicBezTo>
                    <a:pt x="36008" y="110691"/>
                    <a:pt x="169653" y="121136"/>
                    <a:pt x="224152" y="142276"/>
                  </a:cubicBezTo>
                  <a:cubicBezTo>
                    <a:pt x="219173" y="168407"/>
                    <a:pt x="169653" y="147504"/>
                    <a:pt x="159707" y="168407"/>
                  </a:cubicBezTo>
                  <a:cubicBezTo>
                    <a:pt x="149748" y="194775"/>
                    <a:pt x="224152" y="268403"/>
                    <a:pt x="258746" y="268403"/>
                  </a:cubicBezTo>
                  <a:cubicBezTo>
                    <a:pt x="298319" y="268403"/>
                    <a:pt x="481271" y="263174"/>
                    <a:pt x="520833" y="279097"/>
                  </a:cubicBezTo>
                  <a:cubicBezTo>
                    <a:pt x="506132" y="273631"/>
                    <a:pt x="372498" y="284314"/>
                    <a:pt x="357561" y="299988"/>
                  </a:cubicBezTo>
                  <a:cubicBezTo>
                    <a:pt x="342872" y="310683"/>
                    <a:pt x="327946" y="326356"/>
                    <a:pt x="327946" y="342030"/>
                  </a:cubicBezTo>
                  <a:cubicBezTo>
                    <a:pt x="288373" y="336802"/>
                    <a:pt x="253779" y="310683"/>
                    <a:pt x="214206" y="289543"/>
                  </a:cubicBezTo>
                  <a:cubicBezTo>
                    <a:pt x="179612" y="268391"/>
                    <a:pt x="135059" y="247500"/>
                    <a:pt x="100465" y="221132"/>
                  </a:cubicBezTo>
                  <a:cubicBezTo>
                    <a:pt x="70602" y="199992"/>
                    <a:pt x="40987" y="163178"/>
                    <a:pt x="21319" y="131593"/>
                  </a:cubicBezTo>
                  <a:cubicBezTo>
                    <a:pt x="1402" y="105462"/>
                    <a:pt x="-18491" y="52737"/>
                    <a:pt x="31040" y="0"/>
                  </a:cubicBezTo>
                  <a:close/>
                </a:path>
              </a:pathLst>
            </a:custGeom>
            <a:solidFill>
              <a:srgbClr val="106D27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D629BEF-4BF2-264C-B855-EB25CE8E5A0B}"/>
                </a:ext>
              </a:extLst>
            </p:cNvPr>
            <p:cNvSpPr/>
            <p:nvPr/>
          </p:nvSpPr>
          <p:spPr>
            <a:xfrm rot="16386194">
              <a:off x="786917" y="1500363"/>
              <a:ext cx="877297" cy="415907"/>
            </a:xfrm>
            <a:custGeom>
              <a:avLst/>
              <a:gdLst>
                <a:gd name="connsiteX0" fmla="*/ 89093 w 877296"/>
                <a:gd name="connsiteY0" fmla="*/ 122087 h 415907"/>
                <a:gd name="connsiteX1" fmla="*/ 364920 w 877296"/>
                <a:gd name="connsiteY1" fmla="*/ 233728 h 415907"/>
                <a:gd name="connsiteX2" fmla="*/ 527006 w 877296"/>
                <a:gd name="connsiteY2" fmla="*/ 228499 h 415907"/>
                <a:gd name="connsiteX3" fmla="*/ 315625 w 877296"/>
                <a:gd name="connsiteY3" fmla="*/ 191448 h 415907"/>
                <a:gd name="connsiteX4" fmla="*/ 290990 w 877296"/>
                <a:gd name="connsiteY4" fmla="*/ 148693 h 415907"/>
                <a:gd name="connsiteX5" fmla="*/ 118957 w 877296"/>
                <a:gd name="connsiteY5" fmla="*/ 111166 h 415907"/>
                <a:gd name="connsiteX6" fmla="*/ 750693 w 877296"/>
                <a:gd name="connsiteY6" fmla="*/ 385736 h 415907"/>
                <a:gd name="connsiteX7" fmla="*/ 824635 w 877296"/>
                <a:gd name="connsiteY7" fmla="*/ 422312 h 415907"/>
                <a:gd name="connsiteX8" fmla="*/ 878186 w 877296"/>
                <a:gd name="connsiteY8" fmla="*/ 343931 h 415907"/>
                <a:gd name="connsiteX9" fmla="*/ 795246 w 877296"/>
                <a:gd name="connsiteY9" fmla="*/ 390965 h 415907"/>
                <a:gd name="connsiteX10" fmla="*/ 9947 w 877296"/>
                <a:gd name="connsiteY10" fmla="*/ 53688 h 415907"/>
                <a:gd name="connsiteX11" fmla="*/ 54025 w 877296"/>
                <a:gd name="connsiteY11" fmla="*/ 48221 h 415907"/>
                <a:gd name="connsiteX12" fmla="*/ 68725 w 877296"/>
                <a:gd name="connsiteY12" fmla="*/ 0 h 415907"/>
                <a:gd name="connsiteX13" fmla="*/ 0 w 877296"/>
                <a:gd name="connsiteY13" fmla="*/ 32310 h 41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7296" h="415907">
                  <a:moveTo>
                    <a:pt x="89093" y="122087"/>
                  </a:moveTo>
                  <a:cubicBezTo>
                    <a:pt x="133646" y="143476"/>
                    <a:pt x="364920" y="233728"/>
                    <a:pt x="364920" y="233728"/>
                  </a:cubicBezTo>
                  <a:lnTo>
                    <a:pt x="527006" y="228499"/>
                  </a:lnTo>
                  <a:lnTo>
                    <a:pt x="315625" y="191448"/>
                  </a:lnTo>
                  <a:lnTo>
                    <a:pt x="290990" y="148693"/>
                  </a:lnTo>
                  <a:cubicBezTo>
                    <a:pt x="290990" y="148693"/>
                    <a:pt x="172982" y="159150"/>
                    <a:pt x="118957" y="111166"/>
                  </a:cubicBezTo>
                  <a:close/>
                  <a:moveTo>
                    <a:pt x="750693" y="385736"/>
                  </a:moveTo>
                  <a:cubicBezTo>
                    <a:pt x="760652" y="385736"/>
                    <a:pt x="819419" y="411855"/>
                    <a:pt x="824635" y="422312"/>
                  </a:cubicBezTo>
                  <a:cubicBezTo>
                    <a:pt x="829377" y="427541"/>
                    <a:pt x="892875" y="385736"/>
                    <a:pt x="878186" y="343931"/>
                  </a:cubicBezTo>
                  <a:cubicBezTo>
                    <a:pt x="868701" y="296423"/>
                    <a:pt x="858743" y="406638"/>
                    <a:pt x="795246" y="390965"/>
                  </a:cubicBezTo>
                  <a:close/>
                  <a:moveTo>
                    <a:pt x="9947" y="53688"/>
                  </a:moveTo>
                  <a:cubicBezTo>
                    <a:pt x="24647" y="58916"/>
                    <a:pt x="39336" y="53688"/>
                    <a:pt x="54025" y="48221"/>
                  </a:cubicBezTo>
                  <a:cubicBezTo>
                    <a:pt x="63983" y="37527"/>
                    <a:pt x="83402" y="10932"/>
                    <a:pt x="68725" y="0"/>
                  </a:cubicBezTo>
                  <a:cubicBezTo>
                    <a:pt x="59004" y="37539"/>
                    <a:pt x="24635" y="32310"/>
                    <a:pt x="0" y="32310"/>
                  </a:cubicBezTo>
                  <a:close/>
                </a:path>
              </a:pathLst>
            </a:custGeom>
            <a:solidFill>
              <a:srgbClr val="106D27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76F35F6-55D8-6A43-9B08-AFACE4AB82F4}"/>
                </a:ext>
              </a:extLst>
            </p:cNvPr>
            <p:cNvSpPr/>
            <p:nvPr/>
          </p:nvSpPr>
          <p:spPr>
            <a:xfrm rot="16386194">
              <a:off x="589540" y="1105793"/>
              <a:ext cx="592768" cy="891229"/>
            </a:xfrm>
            <a:custGeom>
              <a:avLst/>
              <a:gdLst>
                <a:gd name="connsiteX0" fmla="*/ 9959 w 592768"/>
                <a:gd name="connsiteY0" fmla="*/ 691710 h 891229"/>
                <a:gd name="connsiteX1" fmla="*/ 0 w 592768"/>
                <a:gd name="connsiteY1" fmla="*/ 764863 h 891229"/>
                <a:gd name="connsiteX2" fmla="*/ 227493 w 592768"/>
                <a:gd name="connsiteY2" fmla="*/ 876504 h 891229"/>
                <a:gd name="connsiteX3" fmla="*/ 301897 w 592768"/>
                <a:gd name="connsiteY3" fmla="*/ 892178 h 891229"/>
                <a:gd name="connsiteX4" fmla="*/ 341233 w 592768"/>
                <a:gd name="connsiteY4" fmla="*/ 881721 h 891229"/>
                <a:gd name="connsiteX5" fmla="*/ 336491 w 592768"/>
                <a:gd name="connsiteY5" fmla="*/ 828520 h 891229"/>
                <a:gd name="connsiteX6" fmla="*/ 311843 w 592768"/>
                <a:gd name="connsiteY6" fmla="*/ 866047 h 891229"/>
                <a:gd name="connsiteX7" fmla="*/ 291938 w 592768"/>
                <a:gd name="connsiteY7" fmla="*/ 866047 h 891229"/>
                <a:gd name="connsiteX8" fmla="*/ 252602 w 592768"/>
                <a:gd name="connsiteY8" fmla="*/ 866047 h 891229"/>
                <a:gd name="connsiteX9" fmla="*/ 470136 w 592768"/>
                <a:gd name="connsiteY9" fmla="*/ 52319 h 891229"/>
                <a:gd name="connsiteX10" fmla="*/ 544078 w 592768"/>
                <a:gd name="connsiteY10" fmla="*/ 89370 h 891229"/>
                <a:gd name="connsiteX11" fmla="*/ 597629 w 592768"/>
                <a:gd name="connsiteY11" fmla="*/ 10039 h 891229"/>
                <a:gd name="connsiteX12" fmla="*/ 514689 w 592768"/>
                <a:gd name="connsiteY12" fmla="*/ 58011 h 89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2768" h="891229">
                  <a:moveTo>
                    <a:pt x="9959" y="691710"/>
                  </a:moveTo>
                  <a:cubicBezTo>
                    <a:pt x="29389" y="717841"/>
                    <a:pt x="24659" y="749189"/>
                    <a:pt x="0" y="764863"/>
                  </a:cubicBezTo>
                  <a:close/>
                  <a:moveTo>
                    <a:pt x="227493" y="876504"/>
                  </a:moveTo>
                  <a:cubicBezTo>
                    <a:pt x="252602" y="886961"/>
                    <a:pt x="277249" y="892178"/>
                    <a:pt x="301897" y="892178"/>
                  </a:cubicBezTo>
                  <a:cubicBezTo>
                    <a:pt x="316597" y="892178"/>
                    <a:pt x="331274" y="892178"/>
                    <a:pt x="341233" y="881721"/>
                  </a:cubicBezTo>
                  <a:cubicBezTo>
                    <a:pt x="345975" y="866047"/>
                    <a:pt x="345975" y="839453"/>
                    <a:pt x="336491" y="828520"/>
                  </a:cubicBezTo>
                  <a:cubicBezTo>
                    <a:pt x="326532" y="844681"/>
                    <a:pt x="336491" y="860343"/>
                    <a:pt x="311843" y="866047"/>
                  </a:cubicBezTo>
                  <a:lnTo>
                    <a:pt x="291938" y="866047"/>
                  </a:lnTo>
                  <a:cubicBezTo>
                    <a:pt x="277249" y="866047"/>
                    <a:pt x="262087" y="871275"/>
                    <a:pt x="252602" y="866047"/>
                  </a:cubicBezTo>
                  <a:close/>
                  <a:moveTo>
                    <a:pt x="470136" y="52319"/>
                  </a:moveTo>
                  <a:cubicBezTo>
                    <a:pt x="480095" y="58023"/>
                    <a:pt x="538862" y="84142"/>
                    <a:pt x="544078" y="89370"/>
                  </a:cubicBezTo>
                  <a:cubicBezTo>
                    <a:pt x="548820" y="99827"/>
                    <a:pt x="612318" y="58011"/>
                    <a:pt x="597629" y="10039"/>
                  </a:cubicBezTo>
                  <a:cubicBezTo>
                    <a:pt x="588144" y="-32241"/>
                    <a:pt x="578186" y="73696"/>
                    <a:pt x="514689" y="58011"/>
                  </a:cubicBezTo>
                  <a:close/>
                </a:path>
              </a:pathLst>
            </a:custGeom>
            <a:solidFill>
              <a:srgbClr val="106D27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B6D4608-C495-2E41-83CE-3F7C227E042A}"/>
                </a:ext>
              </a:extLst>
            </p:cNvPr>
            <p:cNvSpPr/>
            <p:nvPr/>
          </p:nvSpPr>
          <p:spPr>
            <a:xfrm rot="16386194">
              <a:off x="2203745" y="2175707"/>
              <a:ext cx="106698" cy="47532"/>
            </a:xfrm>
            <a:custGeom>
              <a:avLst/>
              <a:gdLst>
                <a:gd name="connsiteX0" fmla="*/ 0 w 106698"/>
                <a:gd name="connsiteY0" fmla="*/ 57954 h 47532"/>
                <a:gd name="connsiteX1" fmla="*/ 83414 w 106698"/>
                <a:gd name="connsiteY1" fmla="*/ 57954 h 47532"/>
                <a:gd name="connsiteX2" fmla="*/ 112792 w 106698"/>
                <a:gd name="connsiteY2" fmla="*/ 21140 h 47532"/>
                <a:gd name="connsiteX3" fmla="*/ 108050 w 106698"/>
                <a:gd name="connsiteY3" fmla="*/ 0 h 47532"/>
                <a:gd name="connsiteX4" fmla="*/ 0 w 106698"/>
                <a:gd name="connsiteY4" fmla="*/ 57954 h 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98" h="47532">
                  <a:moveTo>
                    <a:pt x="0" y="57954"/>
                  </a:moveTo>
                  <a:lnTo>
                    <a:pt x="83414" y="57954"/>
                  </a:lnTo>
                  <a:cubicBezTo>
                    <a:pt x="103082" y="57954"/>
                    <a:pt x="112792" y="42280"/>
                    <a:pt x="112792" y="21140"/>
                  </a:cubicBezTo>
                  <a:cubicBezTo>
                    <a:pt x="112792" y="15911"/>
                    <a:pt x="112792" y="5454"/>
                    <a:pt x="108050" y="0"/>
                  </a:cubicBezTo>
                  <a:cubicBezTo>
                    <a:pt x="68725" y="21152"/>
                    <a:pt x="34357" y="37051"/>
                    <a:pt x="0" y="57954"/>
                  </a:cubicBez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DA3F9658-2BA3-824A-BA10-5E3131DD0A9C}"/>
                </a:ext>
              </a:extLst>
            </p:cNvPr>
            <p:cNvSpPr/>
            <p:nvPr/>
          </p:nvSpPr>
          <p:spPr>
            <a:xfrm rot="16386194">
              <a:off x="2368105" y="1751140"/>
              <a:ext cx="331950" cy="59415"/>
            </a:xfrm>
            <a:custGeom>
              <a:avLst/>
              <a:gdLst>
                <a:gd name="connsiteX0" fmla="*/ 311832 w 331950"/>
                <a:gd name="connsiteY0" fmla="*/ 68399 h 59415"/>
                <a:gd name="connsiteX1" fmla="*/ 341233 w 331950"/>
                <a:gd name="connsiteY1" fmla="*/ 31823 h 59415"/>
                <a:gd name="connsiteX2" fmla="*/ 311832 w 331950"/>
                <a:gd name="connsiteY2" fmla="*/ 0 h 59415"/>
                <a:gd name="connsiteX3" fmla="*/ 0 w 331950"/>
                <a:gd name="connsiteY3" fmla="*/ 0 h 59415"/>
                <a:gd name="connsiteX4" fmla="*/ 0 w 331950"/>
                <a:gd name="connsiteY4" fmla="*/ 68399 h 59415"/>
                <a:gd name="connsiteX5" fmla="*/ 311843 w 331950"/>
                <a:gd name="connsiteY5" fmla="*/ 68399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50" h="59415">
                  <a:moveTo>
                    <a:pt x="311832" y="68399"/>
                  </a:moveTo>
                  <a:cubicBezTo>
                    <a:pt x="326532" y="68399"/>
                    <a:pt x="341233" y="52713"/>
                    <a:pt x="341233" y="31823"/>
                  </a:cubicBezTo>
                  <a:cubicBezTo>
                    <a:pt x="341233" y="16137"/>
                    <a:pt x="326532" y="0"/>
                    <a:pt x="311832" y="0"/>
                  </a:cubicBezTo>
                  <a:lnTo>
                    <a:pt x="0" y="0"/>
                  </a:lnTo>
                  <a:lnTo>
                    <a:pt x="0" y="68399"/>
                  </a:lnTo>
                  <a:lnTo>
                    <a:pt x="311843" y="68399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B473491-9D21-8A4B-A954-805425E1B620}"/>
                </a:ext>
              </a:extLst>
            </p:cNvPr>
            <p:cNvSpPr/>
            <p:nvPr/>
          </p:nvSpPr>
          <p:spPr>
            <a:xfrm rot="16386194">
              <a:off x="2463850" y="1553751"/>
              <a:ext cx="414938" cy="59415"/>
            </a:xfrm>
            <a:custGeom>
              <a:avLst/>
              <a:gdLst>
                <a:gd name="connsiteX0" fmla="*/ 0 w 414937"/>
                <a:gd name="connsiteY0" fmla="*/ 0 h 59415"/>
                <a:gd name="connsiteX1" fmla="*/ 0 w 414937"/>
                <a:gd name="connsiteY1" fmla="*/ 63658 h 59415"/>
                <a:gd name="connsiteX2" fmla="*/ 384825 w 414937"/>
                <a:gd name="connsiteY2" fmla="*/ 63658 h 59415"/>
                <a:gd name="connsiteX3" fmla="*/ 418945 w 414937"/>
                <a:gd name="connsiteY3" fmla="*/ 31823 h 59415"/>
                <a:gd name="connsiteX4" fmla="*/ 384825 w 414937"/>
                <a:gd name="connsiteY4" fmla="*/ 0 h 59415"/>
                <a:gd name="connsiteX5" fmla="*/ 0 w 414937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37" h="59415">
                  <a:moveTo>
                    <a:pt x="0" y="0"/>
                  </a:moveTo>
                  <a:lnTo>
                    <a:pt x="0" y="63658"/>
                  </a:lnTo>
                  <a:lnTo>
                    <a:pt x="384825" y="63658"/>
                  </a:lnTo>
                  <a:cubicBezTo>
                    <a:pt x="404256" y="63658"/>
                    <a:pt x="418945" y="53201"/>
                    <a:pt x="418945" y="31823"/>
                  </a:cubicBezTo>
                  <a:cubicBezTo>
                    <a:pt x="418945" y="16149"/>
                    <a:pt x="404244" y="0"/>
                    <a:pt x="3848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CD6920A-21A6-0842-83EF-4FB0A34785B2}"/>
                </a:ext>
              </a:extLst>
            </p:cNvPr>
            <p:cNvSpPr/>
            <p:nvPr/>
          </p:nvSpPr>
          <p:spPr>
            <a:xfrm rot="16386194">
              <a:off x="2263990" y="2575298"/>
              <a:ext cx="355661" cy="59415"/>
            </a:xfrm>
            <a:custGeom>
              <a:avLst/>
              <a:gdLst>
                <a:gd name="connsiteX0" fmla="*/ 29852 w 355660"/>
                <a:gd name="connsiteY0" fmla="*/ 0 h 59415"/>
                <a:gd name="connsiteX1" fmla="*/ 0 w 355660"/>
                <a:gd name="connsiteY1" fmla="*/ 31585 h 59415"/>
                <a:gd name="connsiteX2" fmla="*/ 29852 w 355660"/>
                <a:gd name="connsiteY2" fmla="*/ 68399 h 59415"/>
                <a:gd name="connsiteX3" fmla="*/ 361126 w 355660"/>
                <a:gd name="connsiteY3" fmla="*/ 68399 h 59415"/>
                <a:gd name="connsiteX4" fmla="*/ 361126 w 355660"/>
                <a:gd name="connsiteY4" fmla="*/ 0 h 59415"/>
                <a:gd name="connsiteX5" fmla="*/ 29852 w 355660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660" h="59415">
                  <a:moveTo>
                    <a:pt x="29852" y="0"/>
                  </a:moveTo>
                  <a:cubicBezTo>
                    <a:pt x="14926" y="0"/>
                    <a:pt x="0" y="15923"/>
                    <a:pt x="0" y="31585"/>
                  </a:cubicBezTo>
                  <a:cubicBezTo>
                    <a:pt x="0" y="52737"/>
                    <a:pt x="14926" y="68399"/>
                    <a:pt x="29852" y="68399"/>
                  </a:cubicBezTo>
                  <a:lnTo>
                    <a:pt x="361126" y="68399"/>
                  </a:lnTo>
                  <a:lnTo>
                    <a:pt x="361126" y="0"/>
                  </a:lnTo>
                  <a:lnTo>
                    <a:pt x="29852" y="0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B8972F3-E0D3-4E4F-9D2A-B61FA8935F69}"/>
                </a:ext>
              </a:extLst>
            </p:cNvPr>
            <p:cNvSpPr/>
            <p:nvPr/>
          </p:nvSpPr>
          <p:spPr>
            <a:xfrm rot="16386194">
              <a:off x="2661460" y="1448418"/>
              <a:ext cx="379372" cy="59415"/>
            </a:xfrm>
            <a:custGeom>
              <a:avLst/>
              <a:gdLst>
                <a:gd name="connsiteX0" fmla="*/ 0 w 379371"/>
                <a:gd name="connsiteY0" fmla="*/ 0 h 59415"/>
                <a:gd name="connsiteX1" fmla="*/ 0 w 379371"/>
                <a:gd name="connsiteY1" fmla="*/ 69361 h 59415"/>
                <a:gd name="connsiteX2" fmla="*/ 351654 w 379371"/>
                <a:gd name="connsiteY2" fmla="*/ 69361 h 59415"/>
                <a:gd name="connsiteX3" fmla="*/ 381031 w 379371"/>
                <a:gd name="connsiteY3" fmla="*/ 32310 h 59415"/>
                <a:gd name="connsiteX4" fmla="*/ 351654 w 379371"/>
                <a:gd name="connsiteY4" fmla="*/ 0 h 59415"/>
                <a:gd name="connsiteX5" fmla="*/ 0 w 379371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371" h="59415">
                  <a:moveTo>
                    <a:pt x="0" y="0"/>
                  </a:moveTo>
                  <a:lnTo>
                    <a:pt x="0" y="69361"/>
                  </a:lnTo>
                  <a:lnTo>
                    <a:pt x="351654" y="69361"/>
                  </a:lnTo>
                  <a:cubicBezTo>
                    <a:pt x="366343" y="69361"/>
                    <a:pt x="381031" y="53676"/>
                    <a:pt x="381031" y="32310"/>
                  </a:cubicBezTo>
                  <a:cubicBezTo>
                    <a:pt x="381031" y="16149"/>
                    <a:pt x="366343" y="0"/>
                    <a:pt x="3516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EF14CB2-01DE-8149-B4B6-B95A3485371F}"/>
                </a:ext>
              </a:extLst>
            </p:cNvPr>
            <p:cNvSpPr/>
            <p:nvPr/>
          </p:nvSpPr>
          <p:spPr>
            <a:xfrm rot="16386194">
              <a:off x="2225956" y="2060400"/>
              <a:ext cx="320095" cy="59415"/>
            </a:xfrm>
            <a:custGeom>
              <a:avLst/>
              <a:gdLst>
                <a:gd name="connsiteX0" fmla="*/ 300462 w 320094"/>
                <a:gd name="connsiteY0" fmla="*/ 63657 h 59415"/>
                <a:gd name="connsiteX1" fmla="*/ 329852 w 320094"/>
                <a:gd name="connsiteY1" fmla="*/ 31835 h 59415"/>
                <a:gd name="connsiteX2" fmla="*/ 300462 w 320094"/>
                <a:gd name="connsiteY2" fmla="*/ 0 h 59415"/>
                <a:gd name="connsiteX3" fmla="*/ 0 w 320094"/>
                <a:gd name="connsiteY3" fmla="*/ 0 h 59415"/>
                <a:gd name="connsiteX4" fmla="*/ 0 w 320094"/>
                <a:gd name="connsiteY4" fmla="*/ 63657 h 59415"/>
                <a:gd name="connsiteX5" fmla="*/ 300462 w 320094"/>
                <a:gd name="connsiteY5" fmla="*/ 63657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094" h="59415">
                  <a:moveTo>
                    <a:pt x="300462" y="63657"/>
                  </a:moveTo>
                  <a:cubicBezTo>
                    <a:pt x="320142" y="63657"/>
                    <a:pt x="329852" y="47734"/>
                    <a:pt x="329852" y="31835"/>
                  </a:cubicBezTo>
                  <a:cubicBezTo>
                    <a:pt x="329852" y="15911"/>
                    <a:pt x="320130" y="0"/>
                    <a:pt x="300462" y="0"/>
                  </a:cubicBezTo>
                  <a:lnTo>
                    <a:pt x="0" y="0"/>
                  </a:lnTo>
                  <a:lnTo>
                    <a:pt x="0" y="63657"/>
                  </a:lnTo>
                  <a:lnTo>
                    <a:pt x="300462" y="63657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7250DE3A-8D10-8A43-95AC-4862585FBBAC}"/>
                </a:ext>
              </a:extLst>
            </p:cNvPr>
            <p:cNvSpPr/>
            <p:nvPr/>
          </p:nvSpPr>
          <p:spPr>
            <a:xfrm rot="16386194">
              <a:off x="2257736" y="2020898"/>
              <a:ext cx="260818" cy="59415"/>
            </a:xfrm>
            <a:custGeom>
              <a:avLst/>
              <a:gdLst>
                <a:gd name="connsiteX0" fmla="*/ 0 w 260817"/>
                <a:gd name="connsiteY0" fmla="*/ 67460 h 59415"/>
                <a:gd name="connsiteX1" fmla="*/ 237664 w 260817"/>
                <a:gd name="connsiteY1" fmla="*/ 67460 h 59415"/>
                <a:gd name="connsiteX2" fmla="*/ 267291 w 260817"/>
                <a:gd name="connsiteY2" fmla="*/ 31359 h 59415"/>
                <a:gd name="connsiteX3" fmla="*/ 237664 w 260817"/>
                <a:gd name="connsiteY3" fmla="*/ 0 h 59415"/>
                <a:gd name="connsiteX4" fmla="*/ 0 w 260817"/>
                <a:gd name="connsiteY4" fmla="*/ 0 h 59415"/>
                <a:gd name="connsiteX5" fmla="*/ 0 w 260817"/>
                <a:gd name="connsiteY5" fmla="*/ 6746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817" h="59415">
                  <a:moveTo>
                    <a:pt x="0" y="67460"/>
                  </a:moveTo>
                  <a:lnTo>
                    <a:pt x="237664" y="67460"/>
                  </a:lnTo>
                  <a:cubicBezTo>
                    <a:pt x="252602" y="67460"/>
                    <a:pt x="267291" y="52012"/>
                    <a:pt x="267291" y="31359"/>
                  </a:cubicBezTo>
                  <a:cubicBezTo>
                    <a:pt x="267291" y="15674"/>
                    <a:pt x="252590" y="0"/>
                    <a:pt x="237664" y="0"/>
                  </a:cubicBezTo>
                  <a:lnTo>
                    <a:pt x="0" y="0"/>
                  </a:lnTo>
                  <a:lnTo>
                    <a:pt x="0" y="67460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7F29396-DBE6-9F46-929C-96C589A6ECFF}"/>
                </a:ext>
              </a:extLst>
            </p:cNvPr>
            <p:cNvSpPr/>
            <p:nvPr/>
          </p:nvSpPr>
          <p:spPr>
            <a:xfrm rot="16386194">
              <a:off x="2240316" y="2102585"/>
              <a:ext cx="260818" cy="11883"/>
            </a:xfrm>
            <a:custGeom>
              <a:avLst/>
              <a:gdLst>
                <a:gd name="connsiteX0" fmla="*/ 0 w 260817"/>
                <a:gd name="connsiteY0" fmla="*/ 0 h 11883"/>
                <a:gd name="connsiteX1" fmla="*/ 270136 w 260817"/>
                <a:gd name="connsiteY1" fmla="*/ 0 h 11883"/>
                <a:gd name="connsiteX2" fmla="*/ 0 w 260817"/>
                <a:gd name="connsiteY2" fmla="*/ 0 h 1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817" h="11883">
                  <a:moveTo>
                    <a:pt x="0" y="0"/>
                  </a:moveTo>
                  <a:lnTo>
                    <a:pt x="270136" y="0"/>
                  </a:lnTo>
                  <a:cubicBezTo>
                    <a:pt x="235779" y="10933"/>
                    <a:pt x="44315" y="218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896B47-04A6-F54B-ABBD-2A146F63A9C1}"/>
                </a:ext>
              </a:extLst>
            </p:cNvPr>
            <p:cNvSpPr/>
            <p:nvPr/>
          </p:nvSpPr>
          <p:spPr>
            <a:xfrm rot="16386194">
              <a:off x="2859045" y="1361119"/>
              <a:ext cx="343805" cy="59415"/>
            </a:xfrm>
            <a:custGeom>
              <a:avLst/>
              <a:gdLst>
                <a:gd name="connsiteX0" fmla="*/ 0 w 343805"/>
                <a:gd name="connsiteY0" fmla="*/ 62719 h 59415"/>
                <a:gd name="connsiteX1" fmla="*/ 320379 w 343805"/>
                <a:gd name="connsiteY1" fmla="*/ 62719 h 59415"/>
                <a:gd name="connsiteX2" fmla="*/ 349757 w 343805"/>
                <a:gd name="connsiteY2" fmla="*/ 31348 h 59415"/>
                <a:gd name="connsiteX3" fmla="*/ 320379 w 343805"/>
                <a:gd name="connsiteY3" fmla="*/ 0 h 59415"/>
                <a:gd name="connsiteX4" fmla="*/ 0 w 343805"/>
                <a:gd name="connsiteY4" fmla="*/ 0 h 59415"/>
                <a:gd name="connsiteX5" fmla="*/ 0 w 343805"/>
                <a:gd name="connsiteY5" fmla="*/ 62707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805" h="59415">
                  <a:moveTo>
                    <a:pt x="0" y="62719"/>
                  </a:moveTo>
                  <a:lnTo>
                    <a:pt x="320379" y="62719"/>
                  </a:lnTo>
                  <a:cubicBezTo>
                    <a:pt x="335068" y="62719"/>
                    <a:pt x="349757" y="52262"/>
                    <a:pt x="349757" y="31348"/>
                  </a:cubicBezTo>
                  <a:cubicBezTo>
                    <a:pt x="349757" y="15686"/>
                    <a:pt x="335056" y="0"/>
                    <a:pt x="320379" y="0"/>
                  </a:cubicBezTo>
                  <a:lnTo>
                    <a:pt x="0" y="0"/>
                  </a:lnTo>
                  <a:lnTo>
                    <a:pt x="0" y="62707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E440FDA-812F-C84D-9ED3-592130C180BB}"/>
                </a:ext>
              </a:extLst>
            </p:cNvPr>
            <p:cNvSpPr/>
            <p:nvPr/>
          </p:nvSpPr>
          <p:spPr>
            <a:xfrm rot="16386194">
              <a:off x="2203745" y="2175707"/>
              <a:ext cx="106698" cy="47532"/>
            </a:xfrm>
            <a:custGeom>
              <a:avLst/>
              <a:gdLst>
                <a:gd name="connsiteX0" fmla="*/ 0 w 106698"/>
                <a:gd name="connsiteY0" fmla="*/ 57954 h 47532"/>
                <a:gd name="connsiteX1" fmla="*/ 83414 w 106698"/>
                <a:gd name="connsiteY1" fmla="*/ 57954 h 47532"/>
                <a:gd name="connsiteX2" fmla="*/ 112792 w 106698"/>
                <a:gd name="connsiteY2" fmla="*/ 21140 h 47532"/>
                <a:gd name="connsiteX3" fmla="*/ 108050 w 106698"/>
                <a:gd name="connsiteY3" fmla="*/ 0 h 47532"/>
                <a:gd name="connsiteX4" fmla="*/ 0 w 106698"/>
                <a:gd name="connsiteY4" fmla="*/ 57954 h 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98" h="47532">
                  <a:moveTo>
                    <a:pt x="0" y="57954"/>
                  </a:moveTo>
                  <a:lnTo>
                    <a:pt x="83414" y="57954"/>
                  </a:lnTo>
                  <a:cubicBezTo>
                    <a:pt x="103082" y="57954"/>
                    <a:pt x="112792" y="42280"/>
                    <a:pt x="112792" y="21140"/>
                  </a:cubicBezTo>
                  <a:cubicBezTo>
                    <a:pt x="112792" y="15911"/>
                    <a:pt x="112792" y="5454"/>
                    <a:pt x="108050" y="0"/>
                  </a:cubicBezTo>
                  <a:cubicBezTo>
                    <a:pt x="68725" y="21152"/>
                    <a:pt x="34357" y="37051"/>
                    <a:pt x="0" y="57954"/>
                  </a:cubicBezTo>
                </a:path>
              </a:pathLst>
            </a:custGeom>
            <a:noFill/>
            <a:ln w="5672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691EC21-E0A5-B24F-852C-9A15D78EFB05}"/>
                </a:ext>
              </a:extLst>
            </p:cNvPr>
            <p:cNvSpPr/>
            <p:nvPr/>
          </p:nvSpPr>
          <p:spPr>
            <a:xfrm rot="16386194">
              <a:off x="980609" y="1691648"/>
              <a:ext cx="829875" cy="59415"/>
            </a:xfrm>
            <a:custGeom>
              <a:avLst/>
              <a:gdLst>
                <a:gd name="connsiteX0" fmla="*/ 414226 w 829875"/>
                <a:gd name="connsiteY0" fmla="*/ 0 h 59415"/>
                <a:gd name="connsiteX1" fmla="*/ 29875 w 829875"/>
                <a:gd name="connsiteY1" fmla="*/ 0 h 59415"/>
                <a:gd name="connsiteX2" fmla="*/ 0 w 829875"/>
                <a:gd name="connsiteY2" fmla="*/ 31348 h 59415"/>
                <a:gd name="connsiteX3" fmla="*/ 29875 w 829875"/>
                <a:gd name="connsiteY3" fmla="*/ 62707 h 59415"/>
                <a:gd name="connsiteX4" fmla="*/ 799051 w 829875"/>
                <a:gd name="connsiteY4" fmla="*/ 62707 h 59415"/>
                <a:gd name="connsiteX5" fmla="*/ 833171 w 829875"/>
                <a:gd name="connsiteY5" fmla="*/ 31348 h 59415"/>
                <a:gd name="connsiteX6" fmla="*/ 799051 w 829875"/>
                <a:gd name="connsiteY6" fmla="*/ 0 h 59415"/>
                <a:gd name="connsiteX7" fmla="*/ 414226 w 829875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875" h="59415">
                  <a:moveTo>
                    <a:pt x="414226" y="0"/>
                  </a:moveTo>
                  <a:lnTo>
                    <a:pt x="29875" y="0"/>
                  </a:lnTo>
                  <a:cubicBezTo>
                    <a:pt x="15175" y="0"/>
                    <a:pt x="0" y="15674"/>
                    <a:pt x="0" y="31348"/>
                  </a:cubicBezTo>
                  <a:cubicBezTo>
                    <a:pt x="0" y="52250"/>
                    <a:pt x="15175" y="62707"/>
                    <a:pt x="29875" y="62707"/>
                  </a:cubicBezTo>
                  <a:lnTo>
                    <a:pt x="799051" y="62707"/>
                  </a:lnTo>
                  <a:cubicBezTo>
                    <a:pt x="818482" y="62707"/>
                    <a:pt x="833171" y="52250"/>
                    <a:pt x="833171" y="31348"/>
                  </a:cubicBezTo>
                  <a:cubicBezTo>
                    <a:pt x="833171" y="15662"/>
                    <a:pt x="818470" y="0"/>
                    <a:pt x="799051" y="0"/>
                  </a:cubicBezTo>
                  <a:lnTo>
                    <a:pt x="414226" y="0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52632E07-0D30-9D46-A237-12F1F8CCCD8D}"/>
                </a:ext>
              </a:extLst>
            </p:cNvPr>
            <p:cNvSpPr/>
            <p:nvPr/>
          </p:nvSpPr>
          <p:spPr>
            <a:xfrm rot="16386194">
              <a:off x="865441" y="1901497"/>
              <a:ext cx="782454" cy="59415"/>
            </a:xfrm>
            <a:custGeom>
              <a:avLst/>
              <a:gdLst>
                <a:gd name="connsiteX0" fmla="*/ 395732 w 782453"/>
                <a:gd name="connsiteY0" fmla="*/ 0 h 59415"/>
                <a:gd name="connsiteX1" fmla="*/ 34594 w 782453"/>
                <a:gd name="connsiteY1" fmla="*/ 0 h 59415"/>
                <a:gd name="connsiteX2" fmla="*/ 0 w 782453"/>
                <a:gd name="connsiteY2" fmla="*/ 32310 h 59415"/>
                <a:gd name="connsiteX3" fmla="*/ 34594 w 782453"/>
                <a:gd name="connsiteY3" fmla="*/ 69361 h 59415"/>
                <a:gd name="connsiteX4" fmla="*/ 756384 w 782453"/>
                <a:gd name="connsiteY4" fmla="*/ 69361 h 59415"/>
                <a:gd name="connsiteX5" fmla="*/ 785761 w 782453"/>
                <a:gd name="connsiteY5" fmla="*/ 32310 h 59415"/>
                <a:gd name="connsiteX6" fmla="*/ 756384 w 782453"/>
                <a:gd name="connsiteY6" fmla="*/ 0 h 59415"/>
                <a:gd name="connsiteX7" fmla="*/ 395720 w 782453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453" h="59415">
                  <a:moveTo>
                    <a:pt x="395732" y="0"/>
                  </a:moveTo>
                  <a:lnTo>
                    <a:pt x="34594" y="0"/>
                  </a:lnTo>
                  <a:cubicBezTo>
                    <a:pt x="15151" y="0"/>
                    <a:pt x="0" y="16161"/>
                    <a:pt x="0" y="32310"/>
                  </a:cubicBezTo>
                  <a:cubicBezTo>
                    <a:pt x="0" y="53676"/>
                    <a:pt x="15163" y="69361"/>
                    <a:pt x="34594" y="69361"/>
                  </a:cubicBezTo>
                  <a:lnTo>
                    <a:pt x="756384" y="69361"/>
                  </a:lnTo>
                  <a:cubicBezTo>
                    <a:pt x="771085" y="69361"/>
                    <a:pt x="785761" y="53676"/>
                    <a:pt x="785761" y="32310"/>
                  </a:cubicBezTo>
                  <a:cubicBezTo>
                    <a:pt x="785761" y="16149"/>
                    <a:pt x="771073" y="0"/>
                    <a:pt x="756384" y="0"/>
                  </a:cubicBezTo>
                  <a:lnTo>
                    <a:pt x="395720" y="0"/>
                  </a:ln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E437E02-F69A-104C-B160-011BD99C4921}"/>
                </a:ext>
              </a:extLst>
            </p:cNvPr>
            <p:cNvSpPr/>
            <p:nvPr/>
          </p:nvSpPr>
          <p:spPr>
            <a:xfrm rot="16386194">
              <a:off x="811079" y="2003315"/>
              <a:ext cx="497925" cy="178246"/>
            </a:xfrm>
            <a:custGeom>
              <a:avLst/>
              <a:gdLst>
                <a:gd name="connsiteX0" fmla="*/ 469887 w 497925"/>
                <a:gd name="connsiteY0" fmla="*/ 116870 h 178245"/>
                <a:gd name="connsiteX1" fmla="*/ 59490 w 497925"/>
                <a:gd name="connsiteY1" fmla="*/ 116870 h 178245"/>
                <a:gd name="connsiteX2" fmla="*/ 0 w 497925"/>
                <a:gd name="connsiteY2" fmla="*/ 184318 h 178245"/>
                <a:gd name="connsiteX3" fmla="*/ 469899 w 497925"/>
                <a:gd name="connsiteY3" fmla="*/ 184318 h 178245"/>
                <a:gd name="connsiteX4" fmla="*/ 499526 w 497925"/>
                <a:gd name="connsiteY4" fmla="*/ 148217 h 178245"/>
                <a:gd name="connsiteX5" fmla="*/ 469899 w 497925"/>
                <a:gd name="connsiteY5" fmla="*/ 116870 h 178245"/>
                <a:gd name="connsiteX6" fmla="*/ 153539 w 497925"/>
                <a:gd name="connsiteY6" fmla="*/ 57003 h 178245"/>
                <a:gd name="connsiteX7" fmla="*/ 236953 w 497925"/>
                <a:gd name="connsiteY7" fmla="*/ 57003 h 178245"/>
                <a:gd name="connsiteX8" fmla="*/ 266331 w 497925"/>
                <a:gd name="connsiteY8" fmla="*/ 20914 h 178245"/>
                <a:gd name="connsiteX9" fmla="*/ 261589 w 497925"/>
                <a:gd name="connsiteY9" fmla="*/ 0 h 178245"/>
                <a:gd name="connsiteX10" fmla="*/ 153539 w 497925"/>
                <a:gd name="connsiteY10" fmla="*/ 57015 h 17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925" h="178245">
                  <a:moveTo>
                    <a:pt x="469887" y="116870"/>
                  </a:moveTo>
                  <a:lnTo>
                    <a:pt x="59490" y="116870"/>
                  </a:lnTo>
                  <a:cubicBezTo>
                    <a:pt x="34831" y="137772"/>
                    <a:pt x="14926" y="158437"/>
                    <a:pt x="0" y="184318"/>
                  </a:cubicBezTo>
                  <a:lnTo>
                    <a:pt x="469899" y="184318"/>
                  </a:lnTo>
                  <a:cubicBezTo>
                    <a:pt x="484837" y="184318"/>
                    <a:pt x="499526" y="168882"/>
                    <a:pt x="499526" y="148217"/>
                  </a:cubicBezTo>
                  <a:cubicBezTo>
                    <a:pt x="499526" y="132544"/>
                    <a:pt x="484825" y="116870"/>
                    <a:pt x="469899" y="116870"/>
                  </a:cubicBezTo>
                  <a:close/>
                  <a:moveTo>
                    <a:pt x="153539" y="57003"/>
                  </a:moveTo>
                  <a:lnTo>
                    <a:pt x="236953" y="57003"/>
                  </a:lnTo>
                  <a:cubicBezTo>
                    <a:pt x="256621" y="57003"/>
                    <a:pt x="266331" y="41579"/>
                    <a:pt x="266331" y="20914"/>
                  </a:cubicBezTo>
                  <a:cubicBezTo>
                    <a:pt x="266331" y="15686"/>
                    <a:pt x="266331" y="5228"/>
                    <a:pt x="261589" y="0"/>
                  </a:cubicBezTo>
                  <a:cubicBezTo>
                    <a:pt x="222264" y="20914"/>
                    <a:pt x="187896" y="36350"/>
                    <a:pt x="153539" y="57015"/>
                  </a:cubicBez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0A51811-13B4-B74D-BA3F-81D376E141EA}"/>
                </a:ext>
              </a:extLst>
            </p:cNvPr>
            <p:cNvSpPr/>
            <p:nvPr/>
          </p:nvSpPr>
          <p:spPr>
            <a:xfrm rot="16386194">
              <a:off x="1151872" y="1526184"/>
              <a:ext cx="497925" cy="320843"/>
            </a:xfrm>
            <a:custGeom>
              <a:avLst/>
              <a:gdLst>
                <a:gd name="connsiteX0" fmla="*/ 95258 w 497925"/>
                <a:gd name="connsiteY0" fmla="*/ 323029 h 320842"/>
                <a:gd name="connsiteX1" fmla="*/ 307101 w 497925"/>
                <a:gd name="connsiteY1" fmla="*/ 323029 h 320842"/>
                <a:gd name="connsiteX2" fmla="*/ 504256 w 497925"/>
                <a:gd name="connsiteY2" fmla="*/ 259371 h 320842"/>
                <a:gd name="connsiteX3" fmla="*/ 95258 w 497925"/>
                <a:gd name="connsiteY3" fmla="*/ 259371 h 320842"/>
                <a:gd name="connsiteX4" fmla="*/ 65394 w 497925"/>
                <a:gd name="connsiteY4" fmla="*/ 291194 h 320842"/>
                <a:gd name="connsiteX5" fmla="*/ 95258 w 497925"/>
                <a:gd name="connsiteY5" fmla="*/ 323029 h 320842"/>
                <a:gd name="connsiteX6" fmla="*/ 362063 w 497925"/>
                <a:gd name="connsiteY6" fmla="*/ 69361 h 320842"/>
                <a:gd name="connsiteX7" fmla="*/ 391464 w 497925"/>
                <a:gd name="connsiteY7" fmla="*/ 32310 h 320842"/>
                <a:gd name="connsiteX8" fmla="*/ 362063 w 497925"/>
                <a:gd name="connsiteY8" fmla="*/ 0 h 320842"/>
                <a:gd name="connsiteX9" fmla="*/ 0 w 497925"/>
                <a:gd name="connsiteY9" fmla="*/ 0 h 320842"/>
                <a:gd name="connsiteX10" fmla="*/ 0 w 497925"/>
                <a:gd name="connsiteY10" fmla="*/ 69361 h 320842"/>
                <a:gd name="connsiteX11" fmla="*/ 362063 w 497925"/>
                <a:gd name="connsiteY11" fmla="*/ 69361 h 32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7925" h="320842">
                  <a:moveTo>
                    <a:pt x="95258" y="323029"/>
                  </a:moveTo>
                  <a:lnTo>
                    <a:pt x="307101" y="323029"/>
                  </a:lnTo>
                  <a:cubicBezTo>
                    <a:pt x="373586" y="304254"/>
                    <a:pt x="439348" y="283019"/>
                    <a:pt x="504256" y="259371"/>
                  </a:cubicBezTo>
                  <a:lnTo>
                    <a:pt x="95258" y="259371"/>
                  </a:lnTo>
                  <a:cubicBezTo>
                    <a:pt x="80557" y="259371"/>
                    <a:pt x="65394" y="270304"/>
                    <a:pt x="65394" y="291194"/>
                  </a:cubicBezTo>
                  <a:cubicBezTo>
                    <a:pt x="65394" y="307355"/>
                    <a:pt x="80569" y="323029"/>
                    <a:pt x="95258" y="323029"/>
                  </a:cubicBezTo>
                  <a:close/>
                  <a:moveTo>
                    <a:pt x="362063" y="69361"/>
                  </a:moveTo>
                  <a:cubicBezTo>
                    <a:pt x="376763" y="69361"/>
                    <a:pt x="391464" y="53676"/>
                    <a:pt x="391464" y="32310"/>
                  </a:cubicBezTo>
                  <a:cubicBezTo>
                    <a:pt x="391464" y="16149"/>
                    <a:pt x="376763" y="0"/>
                    <a:pt x="362063" y="0"/>
                  </a:cubicBezTo>
                  <a:lnTo>
                    <a:pt x="0" y="0"/>
                  </a:lnTo>
                  <a:lnTo>
                    <a:pt x="0" y="69361"/>
                  </a:lnTo>
                  <a:lnTo>
                    <a:pt x="362063" y="69361"/>
                  </a:ln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F470F22-160A-754A-9B48-9CC80CC5D5DE}"/>
                </a:ext>
              </a:extLst>
            </p:cNvPr>
            <p:cNvSpPr/>
            <p:nvPr/>
          </p:nvSpPr>
          <p:spPr>
            <a:xfrm rot="16386194">
              <a:off x="1199270" y="1485193"/>
              <a:ext cx="414938" cy="59415"/>
            </a:xfrm>
            <a:custGeom>
              <a:avLst/>
              <a:gdLst>
                <a:gd name="connsiteX0" fmla="*/ 0 w 414937"/>
                <a:gd name="connsiteY0" fmla="*/ 0 h 59415"/>
                <a:gd name="connsiteX1" fmla="*/ 0 w 414937"/>
                <a:gd name="connsiteY1" fmla="*/ 62707 h 59415"/>
                <a:gd name="connsiteX2" fmla="*/ 384825 w 414937"/>
                <a:gd name="connsiteY2" fmla="*/ 62707 h 59415"/>
                <a:gd name="connsiteX3" fmla="*/ 418945 w 414937"/>
                <a:gd name="connsiteY3" fmla="*/ 31348 h 59415"/>
                <a:gd name="connsiteX4" fmla="*/ 384825 w 414937"/>
                <a:gd name="connsiteY4" fmla="*/ 0 h 59415"/>
                <a:gd name="connsiteX5" fmla="*/ 0 w 414937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37" h="59415">
                  <a:moveTo>
                    <a:pt x="0" y="0"/>
                  </a:moveTo>
                  <a:lnTo>
                    <a:pt x="0" y="62707"/>
                  </a:lnTo>
                  <a:lnTo>
                    <a:pt x="384825" y="62707"/>
                  </a:lnTo>
                  <a:cubicBezTo>
                    <a:pt x="404256" y="62707"/>
                    <a:pt x="418945" y="52250"/>
                    <a:pt x="418945" y="31348"/>
                  </a:cubicBezTo>
                  <a:cubicBezTo>
                    <a:pt x="418945" y="15662"/>
                    <a:pt x="404244" y="0"/>
                    <a:pt x="3848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56B5E4D-92E9-5246-9A5B-411D2F785CB8}"/>
                </a:ext>
              </a:extLst>
            </p:cNvPr>
            <p:cNvSpPr/>
            <p:nvPr/>
          </p:nvSpPr>
          <p:spPr>
            <a:xfrm rot="16386194">
              <a:off x="1436879" y="1509921"/>
              <a:ext cx="201541" cy="59415"/>
            </a:xfrm>
            <a:custGeom>
              <a:avLst/>
              <a:gdLst>
                <a:gd name="connsiteX0" fmla="*/ 0 w 201541"/>
                <a:gd name="connsiteY0" fmla="*/ 0 h 59415"/>
                <a:gd name="connsiteX1" fmla="*/ 0 w 201541"/>
                <a:gd name="connsiteY1" fmla="*/ 63658 h 59415"/>
                <a:gd name="connsiteX2" fmla="*/ 5216 w 201541"/>
                <a:gd name="connsiteY2" fmla="*/ 63658 h 59415"/>
                <a:gd name="connsiteX3" fmla="*/ 201897 w 201541"/>
                <a:gd name="connsiteY3" fmla="*/ 0 h 59415"/>
                <a:gd name="connsiteX4" fmla="*/ 0 w 201541"/>
                <a:gd name="connsiteY4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41" h="59415">
                  <a:moveTo>
                    <a:pt x="0" y="0"/>
                  </a:moveTo>
                  <a:lnTo>
                    <a:pt x="0" y="63658"/>
                  </a:lnTo>
                  <a:lnTo>
                    <a:pt x="5216" y="63658"/>
                  </a:lnTo>
                  <a:cubicBezTo>
                    <a:pt x="71535" y="44894"/>
                    <a:pt x="137143" y="23659"/>
                    <a:pt x="2018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D59B0AFD-4BB0-CF40-9150-504EEEB710C5}"/>
                </a:ext>
              </a:extLst>
            </p:cNvPr>
            <p:cNvSpPr/>
            <p:nvPr/>
          </p:nvSpPr>
          <p:spPr>
            <a:xfrm rot="16386194">
              <a:off x="993156" y="1952339"/>
              <a:ext cx="260818" cy="59415"/>
            </a:xfrm>
            <a:custGeom>
              <a:avLst/>
              <a:gdLst>
                <a:gd name="connsiteX0" fmla="*/ 0 w 260817"/>
                <a:gd name="connsiteY0" fmla="*/ 67448 h 59415"/>
                <a:gd name="connsiteX1" fmla="*/ 237664 w 260817"/>
                <a:gd name="connsiteY1" fmla="*/ 67448 h 59415"/>
                <a:gd name="connsiteX2" fmla="*/ 267291 w 260817"/>
                <a:gd name="connsiteY2" fmla="*/ 31348 h 59415"/>
                <a:gd name="connsiteX3" fmla="*/ 237664 w 260817"/>
                <a:gd name="connsiteY3" fmla="*/ 0 h 59415"/>
                <a:gd name="connsiteX4" fmla="*/ 0 w 260817"/>
                <a:gd name="connsiteY4" fmla="*/ 0 h 59415"/>
                <a:gd name="connsiteX5" fmla="*/ 0 w 260817"/>
                <a:gd name="connsiteY5" fmla="*/ 67448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817" h="59415">
                  <a:moveTo>
                    <a:pt x="0" y="67448"/>
                  </a:moveTo>
                  <a:lnTo>
                    <a:pt x="237664" y="67448"/>
                  </a:lnTo>
                  <a:cubicBezTo>
                    <a:pt x="252602" y="67448"/>
                    <a:pt x="267291" y="52012"/>
                    <a:pt x="267291" y="31348"/>
                  </a:cubicBezTo>
                  <a:cubicBezTo>
                    <a:pt x="267291" y="15674"/>
                    <a:pt x="252590" y="0"/>
                    <a:pt x="237664" y="0"/>
                  </a:cubicBezTo>
                  <a:lnTo>
                    <a:pt x="0" y="0"/>
                  </a:lnTo>
                  <a:lnTo>
                    <a:pt x="0" y="67448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7C20015-5229-6C4A-8254-044598224688}"/>
                </a:ext>
              </a:extLst>
            </p:cNvPr>
            <p:cNvSpPr/>
            <p:nvPr/>
          </p:nvSpPr>
          <p:spPr>
            <a:xfrm rot="16386194">
              <a:off x="873375" y="1651084"/>
              <a:ext cx="901007" cy="427790"/>
            </a:xfrm>
            <a:custGeom>
              <a:avLst/>
              <a:gdLst>
                <a:gd name="connsiteX0" fmla="*/ 212723 w 901007"/>
                <a:gd name="connsiteY0" fmla="*/ 259372 h 427790"/>
                <a:gd name="connsiteX1" fmla="*/ 907980 w 901007"/>
                <a:gd name="connsiteY1" fmla="*/ 259372 h 427790"/>
                <a:gd name="connsiteX2" fmla="*/ 434525 w 901007"/>
                <a:gd name="connsiteY2" fmla="*/ 270304 h 427790"/>
                <a:gd name="connsiteX3" fmla="*/ 198034 w 901007"/>
                <a:gd name="connsiteY3" fmla="*/ 296423 h 427790"/>
                <a:gd name="connsiteX4" fmla="*/ 212735 w 901007"/>
                <a:gd name="connsiteY4" fmla="*/ 259372 h 427790"/>
                <a:gd name="connsiteX5" fmla="*/ 24104 w 901007"/>
                <a:gd name="connsiteY5" fmla="*/ 133007 h 427790"/>
                <a:gd name="connsiteX6" fmla="*/ 720298 w 901007"/>
                <a:gd name="connsiteY6" fmla="*/ 133007 h 427790"/>
                <a:gd name="connsiteX7" fmla="*/ 246368 w 901007"/>
                <a:gd name="connsiteY7" fmla="*/ 143940 h 427790"/>
                <a:gd name="connsiteX8" fmla="*/ 9415 w 901007"/>
                <a:gd name="connsiteY8" fmla="*/ 170070 h 427790"/>
                <a:gd name="connsiteX9" fmla="*/ 24104 w 901007"/>
                <a:gd name="connsiteY9" fmla="*/ 133019 h 427790"/>
                <a:gd name="connsiteX10" fmla="*/ 482859 w 901007"/>
                <a:gd name="connsiteY10" fmla="*/ 385736 h 427790"/>
                <a:gd name="connsiteX11" fmla="*/ 834038 w 901007"/>
                <a:gd name="connsiteY11" fmla="*/ 385736 h 427790"/>
                <a:gd name="connsiteX12" fmla="*/ 641152 w 901007"/>
                <a:gd name="connsiteY12" fmla="*/ 396668 h 427790"/>
                <a:gd name="connsiteX13" fmla="*/ 468182 w 901007"/>
                <a:gd name="connsiteY13" fmla="*/ 428016 h 427790"/>
                <a:gd name="connsiteX14" fmla="*/ 482859 w 901007"/>
                <a:gd name="connsiteY14" fmla="*/ 385736 h 427790"/>
                <a:gd name="connsiteX15" fmla="*/ 73861 w 901007"/>
                <a:gd name="connsiteY15" fmla="*/ 0 h 427790"/>
                <a:gd name="connsiteX16" fmla="*/ 403713 w 901007"/>
                <a:gd name="connsiteY16" fmla="*/ 0 h 427790"/>
                <a:gd name="connsiteX17" fmla="*/ 73861 w 901007"/>
                <a:gd name="connsiteY17" fmla="*/ 0 h 42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1007" h="427790">
                  <a:moveTo>
                    <a:pt x="212723" y="259372"/>
                  </a:moveTo>
                  <a:lnTo>
                    <a:pt x="907980" y="259372"/>
                  </a:lnTo>
                  <a:cubicBezTo>
                    <a:pt x="878591" y="259372"/>
                    <a:pt x="632154" y="265076"/>
                    <a:pt x="434525" y="270304"/>
                  </a:cubicBezTo>
                  <a:cubicBezTo>
                    <a:pt x="316042" y="275533"/>
                    <a:pt x="198034" y="285978"/>
                    <a:pt x="198034" y="296423"/>
                  </a:cubicBezTo>
                  <a:cubicBezTo>
                    <a:pt x="188075" y="306880"/>
                    <a:pt x="182859" y="259372"/>
                    <a:pt x="212735" y="259372"/>
                  </a:cubicBezTo>
                  <a:close/>
                  <a:moveTo>
                    <a:pt x="24104" y="133007"/>
                  </a:moveTo>
                  <a:lnTo>
                    <a:pt x="720298" y="133007"/>
                  </a:lnTo>
                  <a:cubicBezTo>
                    <a:pt x="690921" y="133007"/>
                    <a:pt x="443997" y="138711"/>
                    <a:pt x="246368" y="143940"/>
                  </a:cubicBezTo>
                  <a:cubicBezTo>
                    <a:pt x="123155" y="149168"/>
                    <a:pt x="9415" y="159625"/>
                    <a:pt x="9415" y="170070"/>
                  </a:cubicBezTo>
                  <a:cubicBezTo>
                    <a:pt x="-543" y="180527"/>
                    <a:pt x="-10502" y="133019"/>
                    <a:pt x="24104" y="133019"/>
                  </a:cubicBezTo>
                  <a:close/>
                  <a:moveTo>
                    <a:pt x="482859" y="385736"/>
                  </a:moveTo>
                  <a:lnTo>
                    <a:pt x="834038" y="385736"/>
                  </a:lnTo>
                  <a:cubicBezTo>
                    <a:pt x="804187" y="385736"/>
                    <a:pt x="838781" y="391440"/>
                    <a:pt x="641152" y="396668"/>
                  </a:cubicBezTo>
                  <a:cubicBezTo>
                    <a:pt x="517465" y="401885"/>
                    <a:pt x="468182" y="412330"/>
                    <a:pt x="468182" y="428016"/>
                  </a:cubicBezTo>
                  <a:cubicBezTo>
                    <a:pt x="458224" y="433244"/>
                    <a:pt x="453007" y="385736"/>
                    <a:pt x="482859" y="385736"/>
                  </a:cubicBezTo>
                  <a:close/>
                  <a:moveTo>
                    <a:pt x="73861" y="0"/>
                  </a:moveTo>
                  <a:lnTo>
                    <a:pt x="403713" y="0"/>
                  </a:lnTo>
                  <a:cubicBezTo>
                    <a:pt x="369356" y="10932"/>
                    <a:pt x="118176" y="21865"/>
                    <a:pt x="73861" y="0"/>
                  </a:cubicBezTo>
                  <a:close/>
                </a:path>
              </a:pathLst>
            </a:custGeom>
            <a:solidFill>
              <a:srgbClr val="FFFFFF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D326ECFC-724E-6342-8130-F432BEBA5F1B}"/>
                </a:ext>
              </a:extLst>
            </p:cNvPr>
            <p:cNvSpPr/>
            <p:nvPr/>
          </p:nvSpPr>
          <p:spPr>
            <a:xfrm rot="16386194">
              <a:off x="737410" y="1545286"/>
              <a:ext cx="1055127" cy="558504"/>
            </a:xfrm>
            <a:custGeom>
              <a:avLst/>
              <a:gdLst>
                <a:gd name="connsiteX0" fmla="*/ 636953 w 1055127"/>
                <a:gd name="connsiteY0" fmla="*/ 374340 h 558503"/>
                <a:gd name="connsiteX1" fmla="*/ 252602 w 1055127"/>
                <a:gd name="connsiteY1" fmla="*/ 374340 h 558503"/>
                <a:gd name="connsiteX2" fmla="*/ 222727 w 1055127"/>
                <a:gd name="connsiteY2" fmla="*/ 405688 h 558503"/>
                <a:gd name="connsiteX3" fmla="*/ 252602 w 1055127"/>
                <a:gd name="connsiteY3" fmla="*/ 437047 h 558503"/>
                <a:gd name="connsiteX4" fmla="*/ 1021778 w 1055127"/>
                <a:gd name="connsiteY4" fmla="*/ 437047 h 558503"/>
                <a:gd name="connsiteX5" fmla="*/ 1055898 w 1055127"/>
                <a:gd name="connsiteY5" fmla="*/ 405688 h 558503"/>
                <a:gd name="connsiteX6" fmla="*/ 1021778 w 1055127"/>
                <a:gd name="connsiteY6" fmla="*/ 374340 h 558503"/>
                <a:gd name="connsiteX7" fmla="*/ 636953 w 1055127"/>
                <a:gd name="connsiteY7" fmla="*/ 374340 h 558503"/>
                <a:gd name="connsiteX8" fmla="*/ 425109 w 1055127"/>
                <a:gd name="connsiteY8" fmla="*/ 247025 h 558503"/>
                <a:gd name="connsiteX9" fmla="*/ 63972 w 1055127"/>
                <a:gd name="connsiteY9" fmla="*/ 247025 h 558503"/>
                <a:gd name="connsiteX10" fmla="*/ 29378 w 1055127"/>
                <a:gd name="connsiteY10" fmla="*/ 279335 h 558503"/>
                <a:gd name="connsiteX11" fmla="*/ 63972 w 1055127"/>
                <a:gd name="connsiteY11" fmla="*/ 316386 h 558503"/>
                <a:gd name="connsiteX12" fmla="*/ 785761 w 1055127"/>
                <a:gd name="connsiteY12" fmla="*/ 316386 h 558503"/>
                <a:gd name="connsiteX13" fmla="*/ 815139 w 1055127"/>
                <a:gd name="connsiteY13" fmla="*/ 279335 h 558503"/>
                <a:gd name="connsiteX14" fmla="*/ 785761 w 1055127"/>
                <a:gd name="connsiteY14" fmla="*/ 247025 h 558503"/>
                <a:gd name="connsiteX15" fmla="*/ 425098 w 1055127"/>
                <a:gd name="connsiteY15" fmla="*/ 247025 h 558503"/>
                <a:gd name="connsiteX16" fmla="*/ 469887 w 1055127"/>
                <a:gd name="connsiteY16" fmla="*/ 116870 h 558503"/>
                <a:gd name="connsiteX17" fmla="*/ 59490 w 1055127"/>
                <a:gd name="connsiteY17" fmla="*/ 116870 h 558503"/>
                <a:gd name="connsiteX18" fmla="*/ 0 w 1055127"/>
                <a:gd name="connsiteY18" fmla="*/ 184318 h 558503"/>
                <a:gd name="connsiteX19" fmla="*/ 469899 w 1055127"/>
                <a:gd name="connsiteY19" fmla="*/ 184318 h 558503"/>
                <a:gd name="connsiteX20" fmla="*/ 499526 w 1055127"/>
                <a:gd name="connsiteY20" fmla="*/ 148217 h 558503"/>
                <a:gd name="connsiteX21" fmla="*/ 469899 w 1055127"/>
                <a:gd name="connsiteY21" fmla="*/ 116870 h 558503"/>
                <a:gd name="connsiteX22" fmla="*/ 153539 w 1055127"/>
                <a:gd name="connsiteY22" fmla="*/ 57003 h 558503"/>
                <a:gd name="connsiteX23" fmla="*/ 236953 w 1055127"/>
                <a:gd name="connsiteY23" fmla="*/ 57003 h 558503"/>
                <a:gd name="connsiteX24" fmla="*/ 266331 w 1055127"/>
                <a:gd name="connsiteY24" fmla="*/ 20914 h 558503"/>
                <a:gd name="connsiteX25" fmla="*/ 261589 w 1055127"/>
                <a:gd name="connsiteY25" fmla="*/ 0 h 558503"/>
                <a:gd name="connsiteX26" fmla="*/ 153539 w 1055127"/>
                <a:gd name="connsiteY26" fmla="*/ 57015 h 558503"/>
                <a:gd name="connsiteX27" fmla="*/ 518945 w 1055127"/>
                <a:gd name="connsiteY27" fmla="*/ 570054 h 558503"/>
                <a:gd name="connsiteX28" fmla="*/ 730788 w 1055127"/>
                <a:gd name="connsiteY28" fmla="*/ 570054 h 558503"/>
                <a:gd name="connsiteX29" fmla="*/ 927943 w 1055127"/>
                <a:gd name="connsiteY29" fmla="*/ 506397 h 558503"/>
                <a:gd name="connsiteX30" fmla="*/ 518945 w 1055127"/>
                <a:gd name="connsiteY30" fmla="*/ 506397 h 558503"/>
                <a:gd name="connsiteX31" fmla="*/ 489081 w 1055127"/>
                <a:gd name="connsiteY31" fmla="*/ 538219 h 558503"/>
                <a:gd name="connsiteX32" fmla="*/ 518945 w 1055127"/>
                <a:gd name="connsiteY32" fmla="*/ 570054 h 558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5127" h="558503">
                  <a:moveTo>
                    <a:pt x="636953" y="374340"/>
                  </a:moveTo>
                  <a:lnTo>
                    <a:pt x="252602" y="374340"/>
                  </a:lnTo>
                  <a:cubicBezTo>
                    <a:pt x="237902" y="374340"/>
                    <a:pt x="222727" y="390014"/>
                    <a:pt x="222727" y="405688"/>
                  </a:cubicBezTo>
                  <a:cubicBezTo>
                    <a:pt x="222727" y="426590"/>
                    <a:pt x="237902" y="437047"/>
                    <a:pt x="252602" y="437047"/>
                  </a:cubicBezTo>
                  <a:lnTo>
                    <a:pt x="1021778" y="437047"/>
                  </a:lnTo>
                  <a:cubicBezTo>
                    <a:pt x="1041209" y="437047"/>
                    <a:pt x="1055898" y="426590"/>
                    <a:pt x="1055898" y="405688"/>
                  </a:cubicBezTo>
                  <a:cubicBezTo>
                    <a:pt x="1055898" y="390002"/>
                    <a:pt x="1041197" y="374340"/>
                    <a:pt x="1021778" y="374340"/>
                  </a:cubicBezTo>
                  <a:lnTo>
                    <a:pt x="636953" y="374340"/>
                  </a:lnTo>
                  <a:close/>
                  <a:moveTo>
                    <a:pt x="425109" y="247025"/>
                  </a:moveTo>
                  <a:lnTo>
                    <a:pt x="63972" y="247025"/>
                  </a:lnTo>
                  <a:cubicBezTo>
                    <a:pt x="44529" y="247025"/>
                    <a:pt x="29378" y="263186"/>
                    <a:pt x="29378" y="279335"/>
                  </a:cubicBezTo>
                  <a:cubicBezTo>
                    <a:pt x="29378" y="300701"/>
                    <a:pt x="44541" y="316386"/>
                    <a:pt x="63972" y="316386"/>
                  </a:cubicBezTo>
                  <a:lnTo>
                    <a:pt x="785761" y="316386"/>
                  </a:lnTo>
                  <a:cubicBezTo>
                    <a:pt x="800462" y="316386"/>
                    <a:pt x="815139" y="300701"/>
                    <a:pt x="815139" y="279335"/>
                  </a:cubicBezTo>
                  <a:cubicBezTo>
                    <a:pt x="815139" y="263174"/>
                    <a:pt x="800450" y="247025"/>
                    <a:pt x="785761" y="247025"/>
                  </a:cubicBezTo>
                  <a:lnTo>
                    <a:pt x="425098" y="247025"/>
                  </a:lnTo>
                  <a:close/>
                  <a:moveTo>
                    <a:pt x="469887" y="116870"/>
                  </a:moveTo>
                  <a:lnTo>
                    <a:pt x="59490" y="116870"/>
                  </a:lnTo>
                  <a:cubicBezTo>
                    <a:pt x="34831" y="137772"/>
                    <a:pt x="14926" y="158437"/>
                    <a:pt x="0" y="184318"/>
                  </a:cubicBezTo>
                  <a:lnTo>
                    <a:pt x="469899" y="184318"/>
                  </a:lnTo>
                  <a:cubicBezTo>
                    <a:pt x="484837" y="184318"/>
                    <a:pt x="499526" y="168882"/>
                    <a:pt x="499526" y="148217"/>
                  </a:cubicBezTo>
                  <a:cubicBezTo>
                    <a:pt x="499526" y="132544"/>
                    <a:pt x="484825" y="116870"/>
                    <a:pt x="469899" y="116870"/>
                  </a:cubicBezTo>
                  <a:moveTo>
                    <a:pt x="153539" y="57003"/>
                  </a:moveTo>
                  <a:lnTo>
                    <a:pt x="236953" y="57003"/>
                  </a:lnTo>
                  <a:cubicBezTo>
                    <a:pt x="256621" y="57003"/>
                    <a:pt x="266331" y="41579"/>
                    <a:pt x="266331" y="20914"/>
                  </a:cubicBezTo>
                  <a:cubicBezTo>
                    <a:pt x="266331" y="15686"/>
                    <a:pt x="266331" y="5228"/>
                    <a:pt x="261589" y="0"/>
                  </a:cubicBezTo>
                  <a:cubicBezTo>
                    <a:pt x="222264" y="20914"/>
                    <a:pt x="187896" y="36350"/>
                    <a:pt x="153539" y="57015"/>
                  </a:cubicBezTo>
                  <a:moveTo>
                    <a:pt x="518945" y="570054"/>
                  </a:moveTo>
                  <a:lnTo>
                    <a:pt x="730788" y="570054"/>
                  </a:lnTo>
                  <a:cubicBezTo>
                    <a:pt x="797273" y="551279"/>
                    <a:pt x="863035" y="530044"/>
                    <a:pt x="927943" y="506397"/>
                  </a:cubicBezTo>
                  <a:lnTo>
                    <a:pt x="518945" y="506397"/>
                  </a:lnTo>
                  <a:cubicBezTo>
                    <a:pt x="504244" y="506397"/>
                    <a:pt x="489081" y="517329"/>
                    <a:pt x="489081" y="538219"/>
                  </a:cubicBezTo>
                  <a:cubicBezTo>
                    <a:pt x="489081" y="554380"/>
                    <a:pt x="504256" y="570054"/>
                    <a:pt x="518945" y="570054"/>
                  </a:cubicBezTo>
                </a:path>
              </a:pathLst>
            </a:custGeom>
            <a:noFill/>
            <a:ln w="5672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F928B53E-5987-7D46-A02D-9CE6CBB968A9}"/>
                </a:ext>
              </a:extLst>
            </p:cNvPr>
            <p:cNvSpPr/>
            <p:nvPr/>
          </p:nvSpPr>
          <p:spPr>
            <a:xfrm rot="16386194">
              <a:off x="294346" y="1871809"/>
              <a:ext cx="829875" cy="59415"/>
            </a:xfrm>
            <a:custGeom>
              <a:avLst/>
              <a:gdLst>
                <a:gd name="connsiteX0" fmla="*/ 419431 w 829875"/>
                <a:gd name="connsiteY0" fmla="*/ 12 h 59415"/>
                <a:gd name="connsiteX1" fmla="*/ 34594 w 829875"/>
                <a:gd name="connsiteY1" fmla="*/ 12 h 59415"/>
                <a:gd name="connsiteX2" fmla="*/ 0 w 829875"/>
                <a:gd name="connsiteY2" fmla="*/ 31835 h 59415"/>
                <a:gd name="connsiteX3" fmla="*/ 34594 w 829875"/>
                <a:gd name="connsiteY3" fmla="*/ 63658 h 59415"/>
                <a:gd name="connsiteX4" fmla="*/ 803770 w 829875"/>
                <a:gd name="connsiteY4" fmla="*/ 63658 h 59415"/>
                <a:gd name="connsiteX5" fmla="*/ 833171 w 829875"/>
                <a:gd name="connsiteY5" fmla="*/ 31835 h 59415"/>
                <a:gd name="connsiteX6" fmla="*/ 803770 w 829875"/>
                <a:gd name="connsiteY6" fmla="*/ 0 h 59415"/>
                <a:gd name="connsiteX7" fmla="*/ 419419 w 829875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875" h="59415">
                  <a:moveTo>
                    <a:pt x="419431" y="12"/>
                  </a:moveTo>
                  <a:lnTo>
                    <a:pt x="34594" y="12"/>
                  </a:lnTo>
                  <a:cubicBezTo>
                    <a:pt x="15163" y="12"/>
                    <a:pt x="0" y="16149"/>
                    <a:pt x="0" y="31835"/>
                  </a:cubicBezTo>
                  <a:cubicBezTo>
                    <a:pt x="0" y="47984"/>
                    <a:pt x="15163" y="63658"/>
                    <a:pt x="34594" y="63658"/>
                  </a:cubicBezTo>
                  <a:lnTo>
                    <a:pt x="803770" y="63658"/>
                  </a:lnTo>
                  <a:cubicBezTo>
                    <a:pt x="818470" y="63658"/>
                    <a:pt x="833171" y="47972"/>
                    <a:pt x="833171" y="31835"/>
                  </a:cubicBezTo>
                  <a:cubicBezTo>
                    <a:pt x="833171" y="16149"/>
                    <a:pt x="818470" y="0"/>
                    <a:pt x="803770" y="0"/>
                  </a:cubicBezTo>
                  <a:lnTo>
                    <a:pt x="419419" y="0"/>
                  </a:ln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CE76DF5-8949-F144-AFFE-D9F72186B26E}"/>
                </a:ext>
              </a:extLst>
            </p:cNvPr>
            <p:cNvSpPr/>
            <p:nvPr/>
          </p:nvSpPr>
          <p:spPr>
            <a:xfrm rot="16386194">
              <a:off x="209553" y="1648487"/>
              <a:ext cx="770598" cy="59415"/>
            </a:xfrm>
            <a:custGeom>
              <a:avLst/>
              <a:gdLst>
                <a:gd name="connsiteX0" fmla="*/ 390041 w 770598"/>
                <a:gd name="connsiteY0" fmla="*/ 0 h 59415"/>
                <a:gd name="connsiteX1" fmla="*/ 29864 w 770598"/>
                <a:gd name="connsiteY1" fmla="*/ 0 h 59415"/>
                <a:gd name="connsiteX2" fmla="*/ 0 w 770598"/>
                <a:gd name="connsiteY2" fmla="*/ 31348 h 59415"/>
                <a:gd name="connsiteX3" fmla="*/ 29864 w 770598"/>
                <a:gd name="connsiteY3" fmla="*/ 62695 h 59415"/>
                <a:gd name="connsiteX4" fmla="*/ 750705 w 770598"/>
                <a:gd name="connsiteY4" fmla="*/ 62695 h 59415"/>
                <a:gd name="connsiteX5" fmla="*/ 780083 w 770598"/>
                <a:gd name="connsiteY5" fmla="*/ 31348 h 59415"/>
                <a:gd name="connsiteX6" fmla="*/ 750705 w 770598"/>
                <a:gd name="connsiteY6" fmla="*/ 0 h 59415"/>
                <a:gd name="connsiteX7" fmla="*/ 390041 w 770598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0598" h="59415">
                  <a:moveTo>
                    <a:pt x="390041" y="0"/>
                  </a:moveTo>
                  <a:lnTo>
                    <a:pt x="29864" y="0"/>
                  </a:lnTo>
                  <a:cubicBezTo>
                    <a:pt x="9947" y="0"/>
                    <a:pt x="0" y="15674"/>
                    <a:pt x="0" y="31348"/>
                  </a:cubicBezTo>
                  <a:cubicBezTo>
                    <a:pt x="0" y="52250"/>
                    <a:pt x="9959" y="62695"/>
                    <a:pt x="29864" y="62695"/>
                  </a:cubicBezTo>
                  <a:lnTo>
                    <a:pt x="750705" y="62695"/>
                  </a:lnTo>
                  <a:cubicBezTo>
                    <a:pt x="770610" y="62695"/>
                    <a:pt x="780083" y="52238"/>
                    <a:pt x="780083" y="31348"/>
                  </a:cubicBezTo>
                  <a:cubicBezTo>
                    <a:pt x="780083" y="15662"/>
                    <a:pt x="770598" y="0"/>
                    <a:pt x="750705" y="0"/>
                  </a:cubicBezTo>
                  <a:lnTo>
                    <a:pt x="390041" y="0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BC00F68A-A0A4-F841-AA95-BD995D928D5C}"/>
                </a:ext>
              </a:extLst>
            </p:cNvPr>
            <p:cNvSpPr/>
            <p:nvPr/>
          </p:nvSpPr>
          <p:spPr>
            <a:xfrm rot="16386194">
              <a:off x="226788" y="1497503"/>
              <a:ext cx="486070" cy="59415"/>
            </a:xfrm>
            <a:custGeom>
              <a:avLst/>
              <a:gdLst>
                <a:gd name="connsiteX0" fmla="*/ 468239 w 486069"/>
                <a:gd name="connsiteY0" fmla="*/ 0 h 59415"/>
                <a:gd name="connsiteX1" fmla="*/ 64446 w 486069"/>
                <a:gd name="connsiteY1" fmla="*/ 0 h 59415"/>
                <a:gd name="connsiteX2" fmla="*/ 0 w 486069"/>
                <a:gd name="connsiteY2" fmla="*/ 69361 h 59415"/>
                <a:gd name="connsiteX3" fmla="*/ 468239 w 486069"/>
                <a:gd name="connsiteY3" fmla="*/ 69361 h 59415"/>
                <a:gd name="connsiteX4" fmla="*/ 497617 w 486069"/>
                <a:gd name="connsiteY4" fmla="*/ 32310 h 59415"/>
                <a:gd name="connsiteX5" fmla="*/ 468239 w 486069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069" h="59415">
                  <a:moveTo>
                    <a:pt x="468239" y="0"/>
                  </a:moveTo>
                  <a:lnTo>
                    <a:pt x="64446" y="0"/>
                  </a:lnTo>
                  <a:cubicBezTo>
                    <a:pt x="34594" y="21389"/>
                    <a:pt x="15163" y="42755"/>
                    <a:pt x="0" y="69361"/>
                  </a:cubicBezTo>
                  <a:lnTo>
                    <a:pt x="468239" y="69361"/>
                  </a:lnTo>
                  <a:cubicBezTo>
                    <a:pt x="488145" y="69361"/>
                    <a:pt x="497617" y="53676"/>
                    <a:pt x="497617" y="32310"/>
                  </a:cubicBezTo>
                  <a:cubicBezTo>
                    <a:pt x="497617" y="16149"/>
                    <a:pt x="488133" y="0"/>
                    <a:pt x="468239" y="0"/>
                  </a:cubicBez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D89D124-4FC1-CF46-A67E-3733B08F01F8}"/>
                </a:ext>
              </a:extLst>
            </p:cNvPr>
            <p:cNvSpPr/>
            <p:nvPr/>
          </p:nvSpPr>
          <p:spPr>
            <a:xfrm rot="16386194">
              <a:off x="606266" y="2060730"/>
              <a:ext cx="438648" cy="59415"/>
            </a:xfrm>
            <a:custGeom>
              <a:avLst/>
              <a:gdLst>
                <a:gd name="connsiteX0" fmla="*/ 29864 w 438648"/>
                <a:gd name="connsiteY0" fmla="*/ 69361 h 59415"/>
                <a:gd name="connsiteX1" fmla="*/ 242893 w 438648"/>
                <a:gd name="connsiteY1" fmla="*/ 69361 h 59415"/>
                <a:gd name="connsiteX2" fmla="*/ 440759 w 438648"/>
                <a:gd name="connsiteY2" fmla="*/ 0 h 59415"/>
                <a:gd name="connsiteX3" fmla="*/ 29864 w 438648"/>
                <a:gd name="connsiteY3" fmla="*/ 0 h 59415"/>
                <a:gd name="connsiteX4" fmla="*/ 0 w 438648"/>
                <a:gd name="connsiteY4" fmla="*/ 37527 h 59415"/>
                <a:gd name="connsiteX5" fmla="*/ 29864 w 438648"/>
                <a:gd name="connsiteY5" fmla="*/ 6935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648" h="59415">
                  <a:moveTo>
                    <a:pt x="29864" y="69361"/>
                  </a:moveTo>
                  <a:lnTo>
                    <a:pt x="242893" y="69361"/>
                  </a:lnTo>
                  <a:cubicBezTo>
                    <a:pt x="317060" y="42743"/>
                    <a:pt x="381517" y="21378"/>
                    <a:pt x="440759" y="0"/>
                  </a:cubicBezTo>
                  <a:lnTo>
                    <a:pt x="29864" y="0"/>
                  </a:lnTo>
                  <a:cubicBezTo>
                    <a:pt x="14926" y="0"/>
                    <a:pt x="0" y="16149"/>
                    <a:pt x="0" y="37527"/>
                  </a:cubicBezTo>
                  <a:cubicBezTo>
                    <a:pt x="0" y="53438"/>
                    <a:pt x="14938" y="69350"/>
                    <a:pt x="29864" y="69350"/>
                  </a:cubicBez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72D0A181-DBEF-7C4D-BC38-4F0E38CFF369}"/>
                </a:ext>
              </a:extLst>
            </p:cNvPr>
            <p:cNvSpPr/>
            <p:nvPr/>
          </p:nvSpPr>
          <p:spPr>
            <a:xfrm rot="16386194">
              <a:off x="415666" y="1454818"/>
              <a:ext cx="379372" cy="59415"/>
            </a:xfrm>
            <a:custGeom>
              <a:avLst/>
              <a:gdLst>
                <a:gd name="connsiteX0" fmla="*/ 361138 w 379371"/>
                <a:gd name="connsiteY0" fmla="*/ 62695 h 59415"/>
                <a:gd name="connsiteX1" fmla="*/ 390516 w 379371"/>
                <a:gd name="connsiteY1" fmla="*/ 31348 h 59415"/>
                <a:gd name="connsiteX2" fmla="*/ 361138 w 379371"/>
                <a:gd name="connsiteY2" fmla="*/ 0 h 59415"/>
                <a:gd name="connsiteX3" fmla="*/ 0 w 379371"/>
                <a:gd name="connsiteY3" fmla="*/ 0 h 59415"/>
                <a:gd name="connsiteX4" fmla="*/ 0 w 379371"/>
                <a:gd name="connsiteY4" fmla="*/ 62695 h 59415"/>
                <a:gd name="connsiteX5" fmla="*/ 361138 w 379371"/>
                <a:gd name="connsiteY5" fmla="*/ 62695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371" h="59415">
                  <a:moveTo>
                    <a:pt x="361138" y="62695"/>
                  </a:moveTo>
                  <a:cubicBezTo>
                    <a:pt x="381043" y="62695"/>
                    <a:pt x="390516" y="52238"/>
                    <a:pt x="390516" y="31348"/>
                  </a:cubicBezTo>
                  <a:cubicBezTo>
                    <a:pt x="390516" y="15662"/>
                    <a:pt x="381031" y="0"/>
                    <a:pt x="361138" y="0"/>
                  </a:cubicBezTo>
                  <a:lnTo>
                    <a:pt x="0" y="0"/>
                  </a:lnTo>
                  <a:lnTo>
                    <a:pt x="0" y="62695"/>
                  </a:lnTo>
                  <a:lnTo>
                    <a:pt x="361138" y="62695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C6355AF0-679F-8746-83B2-26DEF4788C06}"/>
                </a:ext>
              </a:extLst>
            </p:cNvPr>
            <p:cNvSpPr/>
            <p:nvPr/>
          </p:nvSpPr>
          <p:spPr>
            <a:xfrm rot="16386194">
              <a:off x="272717" y="1452043"/>
              <a:ext cx="770598" cy="451556"/>
            </a:xfrm>
            <a:custGeom>
              <a:avLst/>
              <a:gdLst>
                <a:gd name="connsiteX0" fmla="*/ 167777 w 770598"/>
                <a:gd name="connsiteY0" fmla="*/ 259383 h 451556"/>
                <a:gd name="connsiteX1" fmla="*/ 167777 w 770598"/>
                <a:gd name="connsiteY1" fmla="*/ 323029 h 451556"/>
                <a:gd name="connsiteX2" fmla="*/ 553551 w 770598"/>
                <a:gd name="connsiteY2" fmla="*/ 323029 h 451556"/>
                <a:gd name="connsiteX3" fmla="*/ 582928 w 770598"/>
                <a:gd name="connsiteY3" fmla="*/ 291206 h 451556"/>
                <a:gd name="connsiteX4" fmla="*/ 553551 w 770598"/>
                <a:gd name="connsiteY4" fmla="*/ 259372 h 451556"/>
                <a:gd name="connsiteX5" fmla="*/ 167777 w 770598"/>
                <a:gd name="connsiteY5" fmla="*/ 259372 h 451556"/>
                <a:gd name="connsiteX6" fmla="*/ 0 w 770598"/>
                <a:gd name="connsiteY6" fmla="*/ 385736 h 451556"/>
                <a:gd name="connsiteX7" fmla="*/ 0 w 770598"/>
                <a:gd name="connsiteY7" fmla="*/ 455086 h 451556"/>
                <a:gd name="connsiteX8" fmla="*/ 4979 w 770598"/>
                <a:gd name="connsiteY8" fmla="*/ 455086 h 451556"/>
                <a:gd name="connsiteX9" fmla="*/ 203794 w 770598"/>
                <a:gd name="connsiteY9" fmla="*/ 385736 h 451556"/>
                <a:gd name="connsiteX10" fmla="*/ 0 w 770598"/>
                <a:gd name="connsiteY10" fmla="*/ 385736 h 451556"/>
                <a:gd name="connsiteX11" fmla="*/ 519419 w 770598"/>
                <a:gd name="connsiteY11" fmla="*/ 69361 h 451556"/>
                <a:gd name="connsiteX12" fmla="*/ 750705 w 770598"/>
                <a:gd name="connsiteY12" fmla="*/ 69361 h 451556"/>
                <a:gd name="connsiteX13" fmla="*/ 780083 w 770598"/>
                <a:gd name="connsiteY13" fmla="*/ 32310 h 451556"/>
                <a:gd name="connsiteX14" fmla="*/ 750705 w 770598"/>
                <a:gd name="connsiteY14" fmla="*/ 0 h 451556"/>
                <a:gd name="connsiteX15" fmla="*/ 519407 w 770598"/>
                <a:gd name="connsiteY15" fmla="*/ 0 h 451556"/>
                <a:gd name="connsiteX16" fmla="*/ 519407 w 770598"/>
                <a:gd name="connsiteY16" fmla="*/ 69373 h 4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0598" h="451556">
                  <a:moveTo>
                    <a:pt x="167777" y="259383"/>
                  </a:moveTo>
                  <a:lnTo>
                    <a:pt x="167777" y="323029"/>
                  </a:lnTo>
                  <a:lnTo>
                    <a:pt x="553551" y="323029"/>
                  </a:lnTo>
                  <a:cubicBezTo>
                    <a:pt x="568239" y="323029"/>
                    <a:pt x="582928" y="307343"/>
                    <a:pt x="582928" y="291206"/>
                  </a:cubicBezTo>
                  <a:cubicBezTo>
                    <a:pt x="582928" y="275521"/>
                    <a:pt x="568239" y="259372"/>
                    <a:pt x="553551" y="259372"/>
                  </a:cubicBezTo>
                  <a:lnTo>
                    <a:pt x="167777" y="259372"/>
                  </a:lnTo>
                  <a:close/>
                  <a:moveTo>
                    <a:pt x="0" y="385736"/>
                  </a:moveTo>
                  <a:lnTo>
                    <a:pt x="0" y="455086"/>
                  </a:lnTo>
                  <a:lnTo>
                    <a:pt x="4979" y="455086"/>
                  </a:lnTo>
                  <a:cubicBezTo>
                    <a:pt x="79621" y="428491"/>
                    <a:pt x="144315" y="407114"/>
                    <a:pt x="203794" y="385736"/>
                  </a:cubicBezTo>
                  <a:lnTo>
                    <a:pt x="0" y="385736"/>
                  </a:lnTo>
                  <a:close/>
                  <a:moveTo>
                    <a:pt x="519419" y="69361"/>
                  </a:moveTo>
                  <a:lnTo>
                    <a:pt x="750705" y="69361"/>
                  </a:lnTo>
                  <a:cubicBezTo>
                    <a:pt x="770610" y="69361"/>
                    <a:pt x="780083" y="53676"/>
                    <a:pt x="780083" y="32310"/>
                  </a:cubicBezTo>
                  <a:cubicBezTo>
                    <a:pt x="780083" y="16149"/>
                    <a:pt x="770599" y="0"/>
                    <a:pt x="750705" y="0"/>
                  </a:cubicBezTo>
                  <a:lnTo>
                    <a:pt x="519407" y="0"/>
                  </a:lnTo>
                  <a:lnTo>
                    <a:pt x="519407" y="69373"/>
                  </a:ln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FFD6751-A824-A645-BBAC-E7B5396A4C18}"/>
                </a:ext>
              </a:extLst>
            </p:cNvPr>
            <p:cNvSpPr/>
            <p:nvPr/>
          </p:nvSpPr>
          <p:spPr>
            <a:xfrm rot="16386194">
              <a:off x="164531" y="1615023"/>
              <a:ext cx="960284" cy="415907"/>
            </a:xfrm>
            <a:custGeom>
              <a:avLst/>
              <a:gdLst>
                <a:gd name="connsiteX0" fmla="*/ 24872 w 960284"/>
                <a:gd name="connsiteY0" fmla="*/ 257470 h 415907"/>
                <a:gd name="connsiteX1" fmla="*/ 721066 w 960284"/>
                <a:gd name="connsiteY1" fmla="*/ 257470 h 415907"/>
                <a:gd name="connsiteX2" fmla="*/ 247148 w 960284"/>
                <a:gd name="connsiteY2" fmla="*/ 268403 h 415907"/>
                <a:gd name="connsiteX3" fmla="*/ 5441 w 960284"/>
                <a:gd name="connsiteY3" fmla="*/ 294522 h 415907"/>
                <a:gd name="connsiteX4" fmla="*/ 24872 w 960284"/>
                <a:gd name="connsiteY4" fmla="*/ 257470 h 415907"/>
                <a:gd name="connsiteX5" fmla="*/ 266579 w 960284"/>
                <a:gd name="connsiteY5" fmla="*/ 126353 h 415907"/>
                <a:gd name="connsiteX6" fmla="*/ 961824 w 960284"/>
                <a:gd name="connsiteY6" fmla="*/ 126353 h 415907"/>
                <a:gd name="connsiteX7" fmla="*/ 488369 w 960284"/>
                <a:gd name="connsiteY7" fmla="*/ 142514 h 415907"/>
                <a:gd name="connsiteX8" fmla="*/ 251878 w 960284"/>
                <a:gd name="connsiteY8" fmla="*/ 168633 h 415907"/>
                <a:gd name="connsiteX9" fmla="*/ 266579 w 960284"/>
                <a:gd name="connsiteY9" fmla="*/ 126353 h 415907"/>
                <a:gd name="connsiteX10" fmla="*/ 39798 w 960284"/>
                <a:gd name="connsiteY10" fmla="*/ 383823 h 415907"/>
                <a:gd name="connsiteX11" fmla="*/ 390266 w 960284"/>
                <a:gd name="connsiteY11" fmla="*/ 383823 h 415907"/>
                <a:gd name="connsiteX12" fmla="*/ 197853 w 960284"/>
                <a:gd name="connsiteY12" fmla="*/ 394518 h 415907"/>
                <a:gd name="connsiteX13" fmla="*/ 25109 w 960284"/>
                <a:gd name="connsiteY13" fmla="*/ 420874 h 415907"/>
                <a:gd name="connsiteX14" fmla="*/ 39809 w 960284"/>
                <a:gd name="connsiteY14" fmla="*/ 383823 h 415907"/>
                <a:gd name="connsiteX15" fmla="*/ 635767 w 960284"/>
                <a:gd name="connsiteY15" fmla="*/ 0 h 415907"/>
                <a:gd name="connsiteX16" fmla="*/ 971309 w 960284"/>
                <a:gd name="connsiteY16" fmla="*/ 0 h 415907"/>
                <a:gd name="connsiteX17" fmla="*/ 635767 w 960284"/>
                <a:gd name="connsiteY17" fmla="*/ 0 h 41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60284" h="415907">
                  <a:moveTo>
                    <a:pt x="24872" y="257470"/>
                  </a:moveTo>
                  <a:lnTo>
                    <a:pt x="721066" y="257470"/>
                  </a:lnTo>
                  <a:cubicBezTo>
                    <a:pt x="691688" y="257470"/>
                    <a:pt x="440035" y="263174"/>
                    <a:pt x="247148" y="268403"/>
                  </a:cubicBezTo>
                  <a:cubicBezTo>
                    <a:pt x="123923" y="273619"/>
                    <a:pt x="10183" y="284065"/>
                    <a:pt x="5441" y="294522"/>
                  </a:cubicBezTo>
                  <a:cubicBezTo>
                    <a:pt x="224" y="304979"/>
                    <a:pt x="-9734" y="257470"/>
                    <a:pt x="24872" y="257470"/>
                  </a:cubicBezTo>
                  <a:close/>
                  <a:moveTo>
                    <a:pt x="266579" y="126353"/>
                  </a:moveTo>
                  <a:lnTo>
                    <a:pt x="961824" y="126353"/>
                  </a:lnTo>
                  <a:cubicBezTo>
                    <a:pt x="932447" y="126353"/>
                    <a:pt x="685998" y="132056"/>
                    <a:pt x="488369" y="142514"/>
                  </a:cubicBezTo>
                  <a:cubicBezTo>
                    <a:pt x="369886" y="147742"/>
                    <a:pt x="251878" y="152959"/>
                    <a:pt x="251878" y="168633"/>
                  </a:cubicBezTo>
                  <a:cubicBezTo>
                    <a:pt x="241920" y="173861"/>
                    <a:pt x="236715" y="126353"/>
                    <a:pt x="266579" y="126353"/>
                  </a:cubicBezTo>
                  <a:close/>
                  <a:moveTo>
                    <a:pt x="39798" y="383823"/>
                  </a:moveTo>
                  <a:lnTo>
                    <a:pt x="390266" y="383823"/>
                  </a:lnTo>
                  <a:cubicBezTo>
                    <a:pt x="360651" y="383823"/>
                    <a:pt x="395008" y="383823"/>
                    <a:pt x="197853" y="394518"/>
                  </a:cubicBezTo>
                  <a:cubicBezTo>
                    <a:pt x="74403" y="399746"/>
                    <a:pt x="25109" y="410429"/>
                    <a:pt x="25109" y="420874"/>
                  </a:cubicBezTo>
                  <a:cubicBezTo>
                    <a:pt x="15150" y="431331"/>
                    <a:pt x="10171" y="383823"/>
                    <a:pt x="39809" y="383823"/>
                  </a:cubicBezTo>
                  <a:close/>
                  <a:moveTo>
                    <a:pt x="635767" y="0"/>
                  </a:moveTo>
                  <a:lnTo>
                    <a:pt x="971309" y="0"/>
                  </a:lnTo>
                  <a:cubicBezTo>
                    <a:pt x="937177" y="9982"/>
                    <a:pt x="685523" y="19952"/>
                    <a:pt x="635767" y="0"/>
                  </a:cubicBezTo>
                  <a:close/>
                </a:path>
              </a:pathLst>
            </a:custGeom>
            <a:solidFill>
              <a:srgbClr val="FFFFFF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3F2CBA4-C21F-5E43-8294-8E346C9D70DA}"/>
                </a:ext>
              </a:extLst>
            </p:cNvPr>
            <p:cNvSpPr/>
            <p:nvPr/>
          </p:nvSpPr>
          <p:spPr>
            <a:xfrm rot="16386194">
              <a:off x="141428" y="1577608"/>
              <a:ext cx="1019561" cy="451556"/>
            </a:xfrm>
            <a:custGeom>
              <a:avLst/>
              <a:gdLst>
                <a:gd name="connsiteX0" fmla="*/ 419431 w 1019560"/>
                <a:gd name="connsiteY0" fmla="*/ 259383 h 451556"/>
                <a:gd name="connsiteX1" fmla="*/ 34594 w 1019560"/>
                <a:gd name="connsiteY1" fmla="*/ 259383 h 451556"/>
                <a:gd name="connsiteX2" fmla="*/ 0 w 1019560"/>
                <a:gd name="connsiteY2" fmla="*/ 291206 h 451556"/>
                <a:gd name="connsiteX3" fmla="*/ 34594 w 1019560"/>
                <a:gd name="connsiteY3" fmla="*/ 323029 h 451556"/>
                <a:gd name="connsiteX4" fmla="*/ 803770 w 1019560"/>
                <a:gd name="connsiteY4" fmla="*/ 323029 h 451556"/>
                <a:gd name="connsiteX5" fmla="*/ 833171 w 1019560"/>
                <a:gd name="connsiteY5" fmla="*/ 291206 h 451556"/>
                <a:gd name="connsiteX6" fmla="*/ 803770 w 1019560"/>
                <a:gd name="connsiteY6" fmla="*/ 259372 h 451556"/>
                <a:gd name="connsiteX7" fmla="*/ 419419 w 1019560"/>
                <a:gd name="connsiteY7" fmla="*/ 259372 h 451556"/>
                <a:gd name="connsiteX8" fmla="*/ 636479 w 1019560"/>
                <a:gd name="connsiteY8" fmla="*/ 133019 h 451556"/>
                <a:gd name="connsiteX9" fmla="*/ 276301 w 1019560"/>
                <a:gd name="connsiteY9" fmla="*/ 133019 h 451556"/>
                <a:gd name="connsiteX10" fmla="*/ 246437 w 1019560"/>
                <a:gd name="connsiteY10" fmla="*/ 164366 h 451556"/>
                <a:gd name="connsiteX11" fmla="*/ 276301 w 1019560"/>
                <a:gd name="connsiteY11" fmla="*/ 195714 h 451556"/>
                <a:gd name="connsiteX12" fmla="*/ 997143 w 1019560"/>
                <a:gd name="connsiteY12" fmla="*/ 195714 h 451556"/>
                <a:gd name="connsiteX13" fmla="*/ 1026520 w 1019560"/>
                <a:gd name="connsiteY13" fmla="*/ 164366 h 451556"/>
                <a:gd name="connsiteX14" fmla="*/ 997143 w 1019560"/>
                <a:gd name="connsiteY14" fmla="*/ 133019 h 451556"/>
                <a:gd name="connsiteX15" fmla="*/ 636479 w 1019560"/>
                <a:gd name="connsiteY15" fmla="*/ 133019 h 451556"/>
                <a:gd name="connsiteX16" fmla="*/ 1000936 w 1019560"/>
                <a:gd name="connsiteY16" fmla="*/ 0 h 451556"/>
                <a:gd name="connsiteX17" fmla="*/ 597143 w 1019560"/>
                <a:gd name="connsiteY17" fmla="*/ 0 h 451556"/>
                <a:gd name="connsiteX18" fmla="*/ 532697 w 1019560"/>
                <a:gd name="connsiteY18" fmla="*/ 69361 h 451556"/>
                <a:gd name="connsiteX19" fmla="*/ 1000936 w 1019560"/>
                <a:gd name="connsiteY19" fmla="*/ 69361 h 451556"/>
                <a:gd name="connsiteX20" fmla="*/ 1030314 w 1019560"/>
                <a:gd name="connsiteY20" fmla="*/ 32310 h 451556"/>
                <a:gd name="connsiteX21" fmla="*/ 1000936 w 1019560"/>
                <a:gd name="connsiteY21" fmla="*/ 0 h 451556"/>
                <a:gd name="connsiteX22" fmla="*/ 43130 w 1019560"/>
                <a:gd name="connsiteY22" fmla="*/ 455097 h 451556"/>
                <a:gd name="connsiteX23" fmla="*/ 256159 w 1019560"/>
                <a:gd name="connsiteY23" fmla="*/ 455097 h 451556"/>
                <a:gd name="connsiteX24" fmla="*/ 454025 w 1019560"/>
                <a:gd name="connsiteY24" fmla="*/ 385736 h 451556"/>
                <a:gd name="connsiteX25" fmla="*/ 43130 w 1019560"/>
                <a:gd name="connsiteY25" fmla="*/ 385736 h 451556"/>
                <a:gd name="connsiteX26" fmla="*/ 13266 w 1019560"/>
                <a:gd name="connsiteY26" fmla="*/ 423263 h 451556"/>
                <a:gd name="connsiteX27" fmla="*/ 43130 w 1019560"/>
                <a:gd name="connsiteY27" fmla="*/ 455086 h 4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19560" h="451556">
                  <a:moveTo>
                    <a:pt x="419431" y="259383"/>
                  </a:moveTo>
                  <a:lnTo>
                    <a:pt x="34594" y="259383"/>
                  </a:lnTo>
                  <a:cubicBezTo>
                    <a:pt x="15163" y="259383"/>
                    <a:pt x="0" y="275521"/>
                    <a:pt x="0" y="291206"/>
                  </a:cubicBezTo>
                  <a:cubicBezTo>
                    <a:pt x="0" y="307355"/>
                    <a:pt x="15163" y="323029"/>
                    <a:pt x="34594" y="323029"/>
                  </a:cubicBezTo>
                  <a:lnTo>
                    <a:pt x="803770" y="323029"/>
                  </a:lnTo>
                  <a:cubicBezTo>
                    <a:pt x="818470" y="323029"/>
                    <a:pt x="833171" y="307343"/>
                    <a:pt x="833171" y="291206"/>
                  </a:cubicBezTo>
                  <a:cubicBezTo>
                    <a:pt x="833171" y="275521"/>
                    <a:pt x="818470" y="259372"/>
                    <a:pt x="803770" y="259372"/>
                  </a:cubicBezTo>
                  <a:lnTo>
                    <a:pt x="419419" y="259372"/>
                  </a:lnTo>
                  <a:close/>
                  <a:moveTo>
                    <a:pt x="636479" y="133019"/>
                  </a:moveTo>
                  <a:lnTo>
                    <a:pt x="276301" y="133019"/>
                  </a:lnTo>
                  <a:cubicBezTo>
                    <a:pt x="256384" y="133019"/>
                    <a:pt x="246437" y="148693"/>
                    <a:pt x="246437" y="164366"/>
                  </a:cubicBezTo>
                  <a:cubicBezTo>
                    <a:pt x="246437" y="185269"/>
                    <a:pt x="256396" y="195714"/>
                    <a:pt x="276301" y="195714"/>
                  </a:cubicBezTo>
                  <a:lnTo>
                    <a:pt x="997143" y="195714"/>
                  </a:lnTo>
                  <a:cubicBezTo>
                    <a:pt x="1017048" y="195714"/>
                    <a:pt x="1026520" y="185257"/>
                    <a:pt x="1026520" y="164366"/>
                  </a:cubicBezTo>
                  <a:cubicBezTo>
                    <a:pt x="1026520" y="148681"/>
                    <a:pt x="1017036" y="133019"/>
                    <a:pt x="997143" y="133019"/>
                  </a:cubicBezTo>
                  <a:lnTo>
                    <a:pt x="636479" y="133019"/>
                  </a:lnTo>
                  <a:close/>
                  <a:moveTo>
                    <a:pt x="1000936" y="0"/>
                  </a:moveTo>
                  <a:lnTo>
                    <a:pt x="597143" y="0"/>
                  </a:lnTo>
                  <a:cubicBezTo>
                    <a:pt x="567291" y="21389"/>
                    <a:pt x="547860" y="42755"/>
                    <a:pt x="532697" y="69361"/>
                  </a:cubicBezTo>
                  <a:lnTo>
                    <a:pt x="1000936" y="69361"/>
                  </a:lnTo>
                  <a:cubicBezTo>
                    <a:pt x="1020841" y="69361"/>
                    <a:pt x="1030314" y="53676"/>
                    <a:pt x="1030314" y="32310"/>
                  </a:cubicBezTo>
                  <a:cubicBezTo>
                    <a:pt x="1030314" y="16149"/>
                    <a:pt x="1020830" y="0"/>
                    <a:pt x="1000936" y="0"/>
                  </a:cubicBezTo>
                  <a:moveTo>
                    <a:pt x="43130" y="455097"/>
                  </a:moveTo>
                  <a:lnTo>
                    <a:pt x="256159" y="455097"/>
                  </a:lnTo>
                  <a:cubicBezTo>
                    <a:pt x="330326" y="428479"/>
                    <a:pt x="394783" y="407114"/>
                    <a:pt x="454025" y="385736"/>
                  </a:cubicBezTo>
                  <a:lnTo>
                    <a:pt x="43130" y="385736"/>
                  </a:lnTo>
                  <a:cubicBezTo>
                    <a:pt x="28192" y="385736"/>
                    <a:pt x="13266" y="401885"/>
                    <a:pt x="13266" y="423263"/>
                  </a:cubicBezTo>
                  <a:cubicBezTo>
                    <a:pt x="13266" y="439174"/>
                    <a:pt x="28204" y="455086"/>
                    <a:pt x="43130" y="455086"/>
                  </a:cubicBezTo>
                </a:path>
              </a:pathLst>
            </a:custGeom>
            <a:noFill/>
            <a:ln w="5672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E720B8-36E3-7140-9A77-A730875E6328}"/>
                </a:ext>
              </a:extLst>
            </p:cNvPr>
            <p:cNvSpPr/>
            <p:nvPr/>
          </p:nvSpPr>
          <p:spPr>
            <a:xfrm rot="16386194">
              <a:off x="1533319" y="1938980"/>
              <a:ext cx="829875" cy="59415"/>
            </a:xfrm>
            <a:custGeom>
              <a:avLst/>
              <a:gdLst>
                <a:gd name="connsiteX0" fmla="*/ 419431 w 829875"/>
                <a:gd name="connsiteY0" fmla="*/ 0 h 59415"/>
                <a:gd name="connsiteX1" fmla="*/ 34594 w 829875"/>
                <a:gd name="connsiteY1" fmla="*/ 0 h 59415"/>
                <a:gd name="connsiteX2" fmla="*/ 0 w 829875"/>
                <a:gd name="connsiteY2" fmla="*/ 31823 h 59415"/>
                <a:gd name="connsiteX3" fmla="*/ 34594 w 829875"/>
                <a:gd name="connsiteY3" fmla="*/ 63657 h 59415"/>
                <a:gd name="connsiteX4" fmla="*/ 803770 w 829875"/>
                <a:gd name="connsiteY4" fmla="*/ 63657 h 59415"/>
                <a:gd name="connsiteX5" fmla="*/ 833171 w 829875"/>
                <a:gd name="connsiteY5" fmla="*/ 31823 h 59415"/>
                <a:gd name="connsiteX6" fmla="*/ 803770 w 829875"/>
                <a:gd name="connsiteY6" fmla="*/ 0 h 59415"/>
                <a:gd name="connsiteX7" fmla="*/ 419419 w 829875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875" h="59415">
                  <a:moveTo>
                    <a:pt x="419431" y="0"/>
                  </a:moveTo>
                  <a:lnTo>
                    <a:pt x="34594" y="0"/>
                  </a:lnTo>
                  <a:cubicBezTo>
                    <a:pt x="15163" y="0"/>
                    <a:pt x="0" y="16149"/>
                    <a:pt x="0" y="31823"/>
                  </a:cubicBezTo>
                  <a:cubicBezTo>
                    <a:pt x="0" y="47984"/>
                    <a:pt x="15163" y="63657"/>
                    <a:pt x="34594" y="63657"/>
                  </a:cubicBezTo>
                  <a:lnTo>
                    <a:pt x="803770" y="63657"/>
                  </a:lnTo>
                  <a:cubicBezTo>
                    <a:pt x="818470" y="63657"/>
                    <a:pt x="833171" y="47972"/>
                    <a:pt x="833171" y="31823"/>
                  </a:cubicBezTo>
                  <a:cubicBezTo>
                    <a:pt x="833171" y="16149"/>
                    <a:pt x="818470" y="0"/>
                    <a:pt x="803770" y="0"/>
                  </a:cubicBezTo>
                  <a:lnTo>
                    <a:pt x="419419" y="0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6D16DABB-047D-6040-B0C5-240623C0FF1F}"/>
                </a:ext>
              </a:extLst>
            </p:cNvPr>
            <p:cNvSpPr/>
            <p:nvPr/>
          </p:nvSpPr>
          <p:spPr>
            <a:xfrm rot="16386194">
              <a:off x="1448515" y="1715657"/>
              <a:ext cx="770598" cy="59415"/>
            </a:xfrm>
            <a:custGeom>
              <a:avLst/>
              <a:gdLst>
                <a:gd name="connsiteX0" fmla="*/ 390041 w 770598"/>
                <a:gd name="connsiteY0" fmla="*/ 0 h 59415"/>
                <a:gd name="connsiteX1" fmla="*/ 29864 w 770598"/>
                <a:gd name="connsiteY1" fmla="*/ 0 h 59415"/>
                <a:gd name="connsiteX2" fmla="*/ 0 w 770598"/>
                <a:gd name="connsiteY2" fmla="*/ 31835 h 59415"/>
                <a:gd name="connsiteX3" fmla="*/ 29864 w 770598"/>
                <a:gd name="connsiteY3" fmla="*/ 63658 h 59415"/>
                <a:gd name="connsiteX4" fmla="*/ 750705 w 770598"/>
                <a:gd name="connsiteY4" fmla="*/ 63658 h 59415"/>
                <a:gd name="connsiteX5" fmla="*/ 780083 w 770598"/>
                <a:gd name="connsiteY5" fmla="*/ 31835 h 59415"/>
                <a:gd name="connsiteX6" fmla="*/ 750705 w 770598"/>
                <a:gd name="connsiteY6" fmla="*/ 0 h 59415"/>
                <a:gd name="connsiteX7" fmla="*/ 390041 w 770598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0598" h="59415">
                  <a:moveTo>
                    <a:pt x="390041" y="0"/>
                  </a:moveTo>
                  <a:lnTo>
                    <a:pt x="29864" y="0"/>
                  </a:lnTo>
                  <a:cubicBezTo>
                    <a:pt x="9947" y="0"/>
                    <a:pt x="0" y="16161"/>
                    <a:pt x="0" y="31835"/>
                  </a:cubicBezTo>
                  <a:cubicBezTo>
                    <a:pt x="0" y="53212"/>
                    <a:pt x="9959" y="63658"/>
                    <a:pt x="29864" y="63658"/>
                  </a:cubicBezTo>
                  <a:lnTo>
                    <a:pt x="750705" y="63658"/>
                  </a:lnTo>
                  <a:cubicBezTo>
                    <a:pt x="770610" y="63658"/>
                    <a:pt x="780083" y="53201"/>
                    <a:pt x="780083" y="31835"/>
                  </a:cubicBezTo>
                  <a:cubicBezTo>
                    <a:pt x="780083" y="16149"/>
                    <a:pt x="770598" y="0"/>
                    <a:pt x="750705" y="0"/>
                  </a:cubicBezTo>
                  <a:lnTo>
                    <a:pt x="390041" y="0"/>
                  </a:ln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C00C5A7-2193-7644-9FE5-D5B5E5FEAAF1}"/>
                </a:ext>
              </a:extLst>
            </p:cNvPr>
            <p:cNvSpPr/>
            <p:nvPr/>
          </p:nvSpPr>
          <p:spPr>
            <a:xfrm rot="16386194">
              <a:off x="1465763" y="1564673"/>
              <a:ext cx="486070" cy="59415"/>
            </a:xfrm>
            <a:custGeom>
              <a:avLst/>
              <a:gdLst>
                <a:gd name="connsiteX0" fmla="*/ 468239 w 486069"/>
                <a:gd name="connsiteY0" fmla="*/ 12 h 59415"/>
                <a:gd name="connsiteX1" fmla="*/ 64446 w 486069"/>
                <a:gd name="connsiteY1" fmla="*/ 12 h 59415"/>
                <a:gd name="connsiteX2" fmla="*/ 0 w 486069"/>
                <a:gd name="connsiteY2" fmla="*/ 69361 h 59415"/>
                <a:gd name="connsiteX3" fmla="*/ 468239 w 486069"/>
                <a:gd name="connsiteY3" fmla="*/ 69361 h 59415"/>
                <a:gd name="connsiteX4" fmla="*/ 497617 w 486069"/>
                <a:gd name="connsiteY4" fmla="*/ 32298 h 59415"/>
                <a:gd name="connsiteX5" fmla="*/ 468239 w 486069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069" h="59415">
                  <a:moveTo>
                    <a:pt x="468239" y="12"/>
                  </a:moveTo>
                  <a:lnTo>
                    <a:pt x="64446" y="12"/>
                  </a:lnTo>
                  <a:cubicBezTo>
                    <a:pt x="34594" y="21378"/>
                    <a:pt x="15163" y="42755"/>
                    <a:pt x="0" y="69361"/>
                  </a:cubicBezTo>
                  <a:lnTo>
                    <a:pt x="468239" y="69361"/>
                  </a:lnTo>
                  <a:cubicBezTo>
                    <a:pt x="488145" y="69361"/>
                    <a:pt x="497617" y="53676"/>
                    <a:pt x="497617" y="32298"/>
                  </a:cubicBezTo>
                  <a:cubicBezTo>
                    <a:pt x="497617" y="16149"/>
                    <a:pt x="488133" y="0"/>
                    <a:pt x="468239" y="0"/>
                  </a:cubicBez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1D837695-006A-C04A-A48D-712CE7360B87}"/>
                </a:ext>
              </a:extLst>
            </p:cNvPr>
            <p:cNvSpPr/>
            <p:nvPr/>
          </p:nvSpPr>
          <p:spPr>
            <a:xfrm rot="16386194">
              <a:off x="1846179" y="2127951"/>
              <a:ext cx="438648" cy="59415"/>
            </a:xfrm>
            <a:custGeom>
              <a:avLst/>
              <a:gdLst>
                <a:gd name="connsiteX0" fmla="*/ 29864 w 438648"/>
                <a:gd name="connsiteY0" fmla="*/ 67460 h 59415"/>
                <a:gd name="connsiteX1" fmla="*/ 242893 w 438648"/>
                <a:gd name="connsiteY1" fmla="*/ 67460 h 59415"/>
                <a:gd name="connsiteX2" fmla="*/ 440759 w 438648"/>
                <a:gd name="connsiteY2" fmla="*/ 0 h 59415"/>
                <a:gd name="connsiteX3" fmla="*/ 29864 w 438648"/>
                <a:gd name="connsiteY3" fmla="*/ 0 h 59415"/>
                <a:gd name="connsiteX4" fmla="*/ 0 w 438648"/>
                <a:gd name="connsiteY4" fmla="*/ 36350 h 59415"/>
                <a:gd name="connsiteX5" fmla="*/ 29864 w 438648"/>
                <a:gd name="connsiteY5" fmla="*/ 6746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648" h="59415">
                  <a:moveTo>
                    <a:pt x="29864" y="67460"/>
                  </a:moveTo>
                  <a:lnTo>
                    <a:pt x="242893" y="67460"/>
                  </a:lnTo>
                  <a:cubicBezTo>
                    <a:pt x="317060" y="41567"/>
                    <a:pt x="381517" y="20902"/>
                    <a:pt x="440759" y="0"/>
                  </a:cubicBezTo>
                  <a:lnTo>
                    <a:pt x="29864" y="0"/>
                  </a:lnTo>
                  <a:cubicBezTo>
                    <a:pt x="14926" y="0"/>
                    <a:pt x="0" y="15686"/>
                    <a:pt x="0" y="36350"/>
                  </a:cubicBezTo>
                  <a:cubicBezTo>
                    <a:pt x="0" y="52024"/>
                    <a:pt x="14938" y="67460"/>
                    <a:pt x="29864" y="67460"/>
                  </a:cubicBez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C84659D-E253-AC4F-9091-B9E93F901ED3}"/>
                </a:ext>
              </a:extLst>
            </p:cNvPr>
            <p:cNvSpPr/>
            <p:nvPr/>
          </p:nvSpPr>
          <p:spPr>
            <a:xfrm rot="16386194">
              <a:off x="1654628" y="1521988"/>
              <a:ext cx="379372" cy="59415"/>
            </a:xfrm>
            <a:custGeom>
              <a:avLst/>
              <a:gdLst>
                <a:gd name="connsiteX0" fmla="*/ 361138 w 379371"/>
                <a:gd name="connsiteY0" fmla="*/ 63669 h 59415"/>
                <a:gd name="connsiteX1" fmla="*/ 390516 w 379371"/>
                <a:gd name="connsiteY1" fmla="*/ 31823 h 59415"/>
                <a:gd name="connsiteX2" fmla="*/ 361138 w 379371"/>
                <a:gd name="connsiteY2" fmla="*/ 0 h 59415"/>
                <a:gd name="connsiteX3" fmla="*/ 0 w 379371"/>
                <a:gd name="connsiteY3" fmla="*/ 0 h 59415"/>
                <a:gd name="connsiteX4" fmla="*/ 0 w 379371"/>
                <a:gd name="connsiteY4" fmla="*/ 63658 h 59415"/>
                <a:gd name="connsiteX5" fmla="*/ 361138 w 379371"/>
                <a:gd name="connsiteY5" fmla="*/ 63658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371" h="59415">
                  <a:moveTo>
                    <a:pt x="361138" y="63669"/>
                  </a:moveTo>
                  <a:cubicBezTo>
                    <a:pt x="381043" y="63669"/>
                    <a:pt x="390516" y="53212"/>
                    <a:pt x="390516" y="31823"/>
                  </a:cubicBezTo>
                  <a:cubicBezTo>
                    <a:pt x="390516" y="16149"/>
                    <a:pt x="381031" y="0"/>
                    <a:pt x="361138" y="0"/>
                  </a:cubicBezTo>
                  <a:lnTo>
                    <a:pt x="0" y="0"/>
                  </a:lnTo>
                  <a:lnTo>
                    <a:pt x="0" y="63658"/>
                  </a:lnTo>
                  <a:lnTo>
                    <a:pt x="361138" y="63658"/>
                  </a:ln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31967CBE-8006-5946-9144-6C682FA9EA28}"/>
                </a:ext>
              </a:extLst>
            </p:cNvPr>
            <p:cNvSpPr/>
            <p:nvPr/>
          </p:nvSpPr>
          <p:spPr>
            <a:xfrm rot="16386194">
              <a:off x="1752185" y="1728749"/>
              <a:ext cx="414938" cy="59415"/>
            </a:xfrm>
            <a:custGeom>
              <a:avLst/>
              <a:gdLst>
                <a:gd name="connsiteX0" fmla="*/ 0 w 414937"/>
                <a:gd name="connsiteY0" fmla="*/ 0 h 59415"/>
                <a:gd name="connsiteX1" fmla="*/ 0 w 414937"/>
                <a:gd name="connsiteY1" fmla="*/ 63657 h 59415"/>
                <a:gd name="connsiteX2" fmla="*/ 385774 w 414937"/>
                <a:gd name="connsiteY2" fmla="*/ 63657 h 59415"/>
                <a:gd name="connsiteX3" fmla="*/ 415151 w 414937"/>
                <a:gd name="connsiteY3" fmla="*/ 31823 h 59415"/>
                <a:gd name="connsiteX4" fmla="*/ 385774 w 414937"/>
                <a:gd name="connsiteY4" fmla="*/ 0 h 59415"/>
                <a:gd name="connsiteX5" fmla="*/ 0 w 414937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37" h="59415">
                  <a:moveTo>
                    <a:pt x="0" y="0"/>
                  </a:moveTo>
                  <a:lnTo>
                    <a:pt x="0" y="63657"/>
                  </a:lnTo>
                  <a:lnTo>
                    <a:pt x="385774" y="63657"/>
                  </a:lnTo>
                  <a:cubicBezTo>
                    <a:pt x="400462" y="63657"/>
                    <a:pt x="415151" y="47972"/>
                    <a:pt x="415151" y="31823"/>
                  </a:cubicBezTo>
                  <a:cubicBezTo>
                    <a:pt x="415151" y="16149"/>
                    <a:pt x="400462" y="0"/>
                    <a:pt x="3857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046DB00-2A11-704A-8193-532C7B7DECAF}"/>
                </a:ext>
              </a:extLst>
            </p:cNvPr>
            <p:cNvSpPr/>
            <p:nvPr/>
          </p:nvSpPr>
          <p:spPr>
            <a:xfrm rot="16386194">
              <a:off x="1971142" y="2009714"/>
              <a:ext cx="201541" cy="59415"/>
            </a:xfrm>
            <a:custGeom>
              <a:avLst/>
              <a:gdLst>
                <a:gd name="connsiteX0" fmla="*/ 0 w 201541"/>
                <a:gd name="connsiteY0" fmla="*/ 12 h 59415"/>
                <a:gd name="connsiteX1" fmla="*/ 0 w 201541"/>
                <a:gd name="connsiteY1" fmla="*/ 67460 h 59415"/>
                <a:gd name="connsiteX2" fmla="*/ 4979 w 201541"/>
                <a:gd name="connsiteY2" fmla="*/ 67460 h 59415"/>
                <a:gd name="connsiteX3" fmla="*/ 203794 w 201541"/>
                <a:gd name="connsiteY3" fmla="*/ 0 h 59415"/>
                <a:gd name="connsiteX4" fmla="*/ 0 w 201541"/>
                <a:gd name="connsiteY4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41" h="59415">
                  <a:moveTo>
                    <a:pt x="0" y="12"/>
                  </a:moveTo>
                  <a:lnTo>
                    <a:pt x="0" y="67460"/>
                  </a:lnTo>
                  <a:lnTo>
                    <a:pt x="4979" y="67460"/>
                  </a:lnTo>
                  <a:cubicBezTo>
                    <a:pt x="79621" y="41567"/>
                    <a:pt x="144315" y="20902"/>
                    <a:pt x="20379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64E7172-DBF8-7F42-BAED-1302024CFC0E}"/>
                </a:ext>
              </a:extLst>
            </p:cNvPr>
            <p:cNvSpPr/>
            <p:nvPr/>
          </p:nvSpPr>
          <p:spPr>
            <a:xfrm rot="16386194">
              <a:off x="1590725" y="1446459"/>
              <a:ext cx="248963" cy="59415"/>
            </a:xfrm>
            <a:custGeom>
              <a:avLst/>
              <a:gdLst>
                <a:gd name="connsiteX0" fmla="*/ 12 w 248962"/>
                <a:gd name="connsiteY0" fmla="*/ 69361 h 59415"/>
                <a:gd name="connsiteX1" fmla="*/ 231298 w 248962"/>
                <a:gd name="connsiteY1" fmla="*/ 69361 h 59415"/>
                <a:gd name="connsiteX2" fmla="*/ 260676 w 248962"/>
                <a:gd name="connsiteY2" fmla="*/ 32298 h 59415"/>
                <a:gd name="connsiteX3" fmla="*/ 231298 w 248962"/>
                <a:gd name="connsiteY3" fmla="*/ 0 h 59415"/>
                <a:gd name="connsiteX4" fmla="*/ 0 w 248962"/>
                <a:gd name="connsiteY4" fmla="*/ 0 h 59415"/>
                <a:gd name="connsiteX5" fmla="*/ 0 w 248962"/>
                <a:gd name="connsiteY5" fmla="*/ 69361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962" h="59415">
                  <a:moveTo>
                    <a:pt x="12" y="69361"/>
                  </a:moveTo>
                  <a:lnTo>
                    <a:pt x="231298" y="69361"/>
                  </a:lnTo>
                  <a:cubicBezTo>
                    <a:pt x="251203" y="69361"/>
                    <a:pt x="260676" y="53676"/>
                    <a:pt x="260676" y="32298"/>
                  </a:cubicBezTo>
                  <a:cubicBezTo>
                    <a:pt x="260676" y="16149"/>
                    <a:pt x="251191" y="0"/>
                    <a:pt x="231298" y="0"/>
                  </a:cubicBezTo>
                  <a:lnTo>
                    <a:pt x="0" y="0"/>
                  </a:lnTo>
                  <a:lnTo>
                    <a:pt x="0" y="69361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84E1A327-DA9D-2C48-B3A3-88D0A8E0C440}"/>
                </a:ext>
              </a:extLst>
            </p:cNvPr>
            <p:cNvSpPr/>
            <p:nvPr/>
          </p:nvSpPr>
          <p:spPr>
            <a:xfrm rot="16386194">
              <a:off x="1401607" y="1682090"/>
              <a:ext cx="960284" cy="415907"/>
            </a:xfrm>
            <a:custGeom>
              <a:avLst/>
              <a:gdLst>
                <a:gd name="connsiteX0" fmla="*/ 24872 w 960284"/>
                <a:gd name="connsiteY0" fmla="*/ 259360 h 415907"/>
                <a:gd name="connsiteX1" fmla="*/ 721066 w 960284"/>
                <a:gd name="connsiteY1" fmla="*/ 259360 h 415907"/>
                <a:gd name="connsiteX2" fmla="*/ 247148 w 960284"/>
                <a:gd name="connsiteY2" fmla="*/ 270292 h 415907"/>
                <a:gd name="connsiteX3" fmla="*/ 5441 w 960284"/>
                <a:gd name="connsiteY3" fmla="*/ 296411 h 415907"/>
                <a:gd name="connsiteX4" fmla="*/ 24872 w 960284"/>
                <a:gd name="connsiteY4" fmla="*/ 259360 h 415907"/>
                <a:gd name="connsiteX5" fmla="*/ 266579 w 960284"/>
                <a:gd name="connsiteY5" fmla="*/ 126353 h 415907"/>
                <a:gd name="connsiteX6" fmla="*/ 961824 w 960284"/>
                <a:gd name="connsiteY6" fmla="*/ 126353 h 415907"/>
                <a:gd name="connsiteX7" fmla="*/ 488369 w 960284"/>
                <a:gd name="connsiteY7" fmla="*/ 142514 h 415907"/>
                <a:gd name="connsiteX8" fmla="*/ 251878 w 960284"/>
                <a:gd name="connsiteY8" fmla="*/ 168633 h 415907"/>
                <a:gd name="connsiteX9" fmla="*/ 266579 w 960284"/>
                <a:gd name="connsiteY9" fmla="*/ 126353 h 415907"/>
                <a:gd name="connsiteX10" fmla="*/ 39798 w 960284"/>
                <a:gd name="connsiteY10" fmla="*/ 385724 h 415907"/>
                <a:gd name="connsiteX11" fmla="*/ 390266 w 960284"/>
                <a:gd name="connsiteY11" fmla="*/ 385724 h 415907"/>
                <a:gd name="connsiteX12" fmla="*/ 197853 w 960284"/>
                <a:gd name="connsiteY12" fmla="*/ 396419 h 415907"/>
                <a:gd name="connsiteX13" fmla="*/ 25109 w 960284"/>
                <a:gd name="connsiteY13" fmla="*/ 422776 h 415907"/>
                <a:gd name="connsiteX14" fmla="*/ 39809 w 960284"/>
                <a:gd name="connsiteY14" fmla="*/ 385724 h 415907"/>
                <a:gd name="connsiteX15" fmla="*/ 635767 w 960284"/>
                <a:gd name="connsiteY15" fmla="*/ 0 h 415907"/>
                <a:gd name="connsiteX16" fmla="*/ 971309 w 960284"/>
                <a:gd name="connsiteY16" fmla="*/ 0 h 415907"/>
                <a:gd name="connsiteX17" fmla="*/ 635767 w 960284"/>
                <a:gd name="connsiteY17" fmla="*/ 0 h 41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60284" h="415907">
                  <a:moveTo>
                    <a:pt x="24872" y="259360"/>
                  </a:moveTo>
                  <a:lnTo>
                    <a:pt x="721066" y="259360"/>
                  </a:lnTo>
                  <a:cubicBezTo>
                    <a:pt x="691688" y="259360"/>
                    <a:pt x="440035" y="265064"/>
                    <a:pt x="247148" y="270292"/>
                  </a:cubicBezTo>
                  <a:cubicBezTo>
                    <a:pt x="123923" y="275521"/>
                    <a:pt x="10183" y="285966"/>
                    <a:pt x="5441" y="296411"/>
                  </a:cubicBezTo>
                  <a:cubicBezTo>
                    <a:pt x="224" y="306868"/>
                    <a:pt x="-9734" y="259360"/>
                    <a:pt x="24872" y="259360"/>
                  </a:cubicBezTo>
                  <a:close/>
                  <a:moveTo>
                    <a:pt x="266579" y="126353"/>
                  </a:moveTo>
                  <a:lnTo>
                    <a:pt x="961824" y="126353"/>
                  </a:lnTo>
                  <a:cubicBezTo>
                    <a:pt x="932447" y="126353"/>
                    <a:pt x="685998" y="132057"/>
                    <a:pt x="488369" y="142514"/>
                  </a:cubicBezTo>
                  <a:cubicBezTo>
                    <a:pt x="369886" y="147730"/>
                    <a:pt x="251878" y="152959"/>
                    <a:pt x="251878" y="168633"/>
                  </a:cubicBezTo>
                  <a:cubicBezTo>
                    <a:pt x="241920" y="173861"/>
                    <a:pt x="236715" y="126353"/>
                    <a:pt x="266579" y="126353"/>
                  </a:cubicBezTo>
                  <a:close/>
                  <a:moveTo>
                    <a:pt x="39798" y="385724"/>
                  </a:moveTo>
                  <a:lnTo>
                    <a:pt x="390266" y="385724"/>
                  </a:lnTo>
                  <a:cubicBezTo>
                    <a:pt x="360651" y="385724"/>
                    <a:pt x="395008" y="385724"/>
                    <a:pt x="197853" y="396419"/>
                  </a:cubicBezTo>
                  <a:cubicBezTo>
                    <a:pt x="74403" y="401647"/>
                    <a:pt x="25109" y="412330"/>
                    <a:pt x="25109" y="422776"/>
                  </a:cubicBezTo>
                  <a:cubicBezTo>
                    <a:pt x="15150" y="433233"/>
                    <a:pt x="10171" y="385724"/>
                    <a:pt x="39809" y="385724"/>
                  </a:cubicBezTo>
                  <a:close/>
                  <a:moveTo>
                    <a:pt x="635767" y="0"/>
                  </a:moveTo>
                  <a:lnTo>
                    <a:pt x="971309" y="0"/>
                  </a:lnTo>
                  <a:cubicBezTo>
                    <a:pt x="937177" y="10921"/>
                    <a:pt x="685523" y="21841"/>
                    <a:pt x="635767" y="0"/>
                  </a:cubicBezTo>
                  <a:close/>
                </a:path>
              </a:pathLst>
            </a:custGeom>
            <a:solidFill>
              <a:srgbClr val="FFFFFF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1688C7F-03B5-9044-8B6B-4BF587779B84}"/>
                </a:ext>
              </a:extLst>
            </p:cNvPr>
            <p:cNvSpPr/>
            <p:nvPr/>
          </p:nvSpPr>
          <p:spPr>
            <a:xfrm rot="16386194">
              <a:off x="1380403" y="1644778"/>
              <a:ext cx="1019561" cy="451556"/>
            </a:xfrm>
            <a:custGeom>
              <a:avLst/>
              <a:gdLst>
                <a:gd name="connsiteX0" fmla="*/ 419431 w 1019560"/>
                <a:gd name="connsiteY0" fmla="*/ 259371 h 451556"/>
                <a:gd name="connsiteX1" fmla="*/ 34594 w 1019560"/>
                <a:gd name="connsiteY1" fmla="*/ 259371 h 451556"/>
                <a:gd name="connsiteX2" fmla="*/ 0 w 1019560"/>
                <a:gd name="connsiteY2" fmla="*/ 291194 h 451556"/>
                <a:gd name="connsiteX3" fmla="*/ 34594 w 1019560"/>
                <a:gd name="connsiteY3" fmla="*/ 323029 h 451556"/>
                <a:gd name="connsiteX4" fmla="*/ 803770 w 1019560"/>
                <a:gd name="connsiteY4" fmla="*/ 323029 h 451556"/>
                <a:gd name="connsiteX5" fmla="*/ 833171 w 1019560"/>
                <a:gd name="connsiteY5" fmla="*/ 291194 h 451556"/>
                <a:gd name="connsiteX6" fmla="*/ 803770 w 1019560"/>
                <a:gd name="connsiteY6" fmla="*/ 259371 h 451556"/>
                <a:gd name="connsiteX7" fmla="*/ 419419 w 1019560"/>
                <a:gd name="connsiteY7" fmla="*/ 259371 h 451556"/>
                <a:gd name="connsiteX8" fmla="*/ 636479 w 1019560"/>
                <a:gd name="connsiteY8" fmla="*/ 133007 h 451556"/>
                <a:gd name="connsiteX9" fmla="*/ 276301 w 1019560"/>
                <a:gd name="connsiteY9" fmla="*/ 133007 h 451556"/>
                <a:gd name="connsiteX10" fmla="*/ 246437 w 1019560"/>
                <a:gd name="connsiteY10" fmla="*/ 164842 h 451556"/>
                <a:gd name="connsiteX11" fmla="*/ 276301 w 1019560"/>
                <a:gd name="connsiteY11" fmla="*/ 196665 h 451556"/>
                <a:gd name="connsiteX12" fmla="*/ 997143 w 1019560"/>
                <a:gd name="connsiteY12" fmla="*/ 196665 h 451556"/>
                <a:gd name="connsiteX13" fmla="*/ 1026520 w 1019560"/>
                <a:gd name="connsiteY13" fmla="*/ 164842 h 451556"/>
                <a:gd name="connsiteX14" fmla="*/ 997143 w 1019560"/>
                <a:gd name="connsiteY14" fmla="*/ 133007 h 451556"/>
                <a:gd name="connsiteX15" fmla="*/ 636479 w 1019560"/>
                <a:gd name="connsiteY15" fmla="*/ 133007 h 451556"/>
                <a:gd name="connsiteX16" fmla="*/ 1000936 w 1019560"/>
                <a:gd name="connsiteY16" fmla="*/ 12 h 451556"/>
                <a:gd name="connsiteX17" fmla="*/ 597143 w 1019560"/>
                <a:gd name="connsiteY17" fmla="*/ 12 h 451556"/>
                <a:gd name="connsiteX18" fmla="*/ 532697 w 1019560"/>
                <a:gd name="connsiteY18" fmla="*/ 69361 h 451556"/>
                <a:gd name="connsiteX19" fmla="*/ 1000936 w 1019560"/>
                <a:gd name="connsiteY19" fmla="*/ 69361 h 451556"/>
                <a:gd name="connsiteX20" fmla="*/ 1030314 w 1019560"/>
                <a:gd name="connsiteY20" fmla="*/ 32298 h 451556"/>
                <a:gd name="connsiteX21" fmla="*/ 1000936 w 1019560"/>
                <a:gd name="connsiteY21" fmla="*/ 0 h 451556"/>
                <a:gd name="connsiteX22" fmla="*/ 43130 w 1019560"/>
                <a:gd name="connsiteY22" fmla="*/ 454135 h 451556"/>
                <a:gd name="connsiteX23" fmla="*/ 256159 w 1019560"/>
                <a:gd name="connsiteY23" fmla="*/ 454135 h 451556"/>
                <a:gd name="connsiteX24" fmla="*/ 454025 w 1019560"/>
                <a:gd name="connsiteY24" fmla="*/ 386675 h 451556"/>
                <a:gd name="connsiteX25" fmla="*/ 43130 w 1019560"/>
                <a:gd name="connsiteY25" fmla="*/ 386675 h 451556"/>
                <a:gd name="connsiteX26" fmla="*/ 13266 w 1019560"/>
                <a:gd name="connsiteY26" fmla="*/ 423025 h 451556"/>
                <a:gd name="connsiteX27" fmla="*/ 43130 w 1019560"/>
                <a:gd name="connsiteY27" fmla="*/ 454135 h 4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19560" h="451556">
                  <a:moveTo>
                    <a:pt x="419431" y="259371"/>
                  </a:moveTo>
                  <a:lnTo>
                    <a:pt x="34594" y="259371"/>
                  </a:lnTo>
                  <a:cubicBezTo>
                    <a:pt x="15163" y="259371"/>
                    <a:pt x="0" y="275521"/>
                    <a:pt x="0" y="291194"/>
                  </a:cubicBezTo>
                  <a:cubicBezTo>
                    <a:pt x="0" y="307355"/>
                    <a:pt x="15163" y="323029"/>
                    <a:pt x="34594" y="323029"/>
                  </a:cubicBezTo>
                  <a:lnTo>
                    <a:pt x="803770" y="323029"/>
                  </a:lnTo>
                  <a:cubicBezTo>
                    <a:pt x="818470" y="323029"/>
                    <a:pt x="833171" y="307343"/>
                    <a:pt x="833171" y="291194"/>
                  </a:cubicBezTo>
                  <a:cubicBezTo>
                    <a:pt x="833171" y="275521"/>
                    <a:pt x="818470" y="259371"/>
                    <a:pt x="803770" y="259371"/>
                  </a:cubicBezTo>
                  <a:lnTo>
                    <a:pt x="419419" y="259371"/>
                  </a:lnTo>
                  <a:close/>
                  <a:moveTo>
                    <a:pt x="636479" y="133007"/>
                  </a:moveTo>
                  <a:lnTo>
                    <a:pt x="276301" y="133007"/>
                  </a:lnTo>
                  <a:cubicBezTo>
                    <a:pt x="256384" y="133007"/>
                    <a:pt x="246437" y="149168"/>
                    <a:pt x="246437" y="164842"/>
                  </a:cubicBezTo>
                  <a:cubicBezTo>
                    <a:pt x="246437" y="186219"/>
                    <a:pt x="256396" y="196665"/>
                    <a:pt x="276301" y="196665"/>
                  </a:cubicBezTo>
                  <a:lnTo>
                    <a:pt x="997143" y="196665"/>
                  </a:lnTo>
                  <a:cubicBezTo>
                    <a:pt x="1017048" y="196665"/>
                    <a:pt x="1026520" y="186208"/>
                    <a:pt x="1026520" y="164842"/>
                  </a:cubicBezTo>
                  <a:cubicBezTo>
                    <a:pt x="1026520" y="149156"/>
                    <a:pt x="1017036" y="133007"/>
                    <a:pt x="997143" y="133007"/>
                  </a:cubicBezTo>
                  <a:lnTo>
                    <a:pt x="636479" y="133007"/>
                  </a:lnTo>
                  <a:close/>
                  <a:moveTo>
                    <a:pt x="1000936" y="12"/>
                  </a:moveTo>
                  <a:lnTo>
                    <a:pt x="597143" y="12"/>
                  </a:lnTo>
                  <a:cubicBezTo>
                    <a:pt x="567291" y="21378"/>
                    <a:pt x="547860" y="42755"/>
                    <a:pt x="532697" y="69361"/>
                  </a:cubicBezTo>
                  <a:lnTo>
                    <a:pt x="1000936" y="69361"/>
                  </a:lnTo>
                  <a:cubicBezTo>
                    <a:pt x="1020841" y="69361"/>
                    <a:pt x="1030314" y="53676"/>
                    <a:pt x="1030314" y="32298"/>
                  </a:cubicBezTo>
                  <a:cubicBezTo>
                    <a:pt x="1030314" y="16149"/>
                    <a:pt x="1020830" y="0"/>
                    <a:pt x="1000936" y="0"/>
                  </a:cubicBezTo>
                  <a:moveTo>
                    <a:pt x="43130" y="454135"/>
                  </a:moveTo>
                  <a:lnTo>
                    <a:pt x="256159" y="454135"/>
                  </a:lnTo>
                  <a:cubicBezTo>
                    <a:pt x="330326" y="428242"/>
                    <a:pt x="394783" y="407577"/>
                    <a:pt x="454025" y="386675"/>
                  </a:cubicBezTo>
                  <a:lnTo>
                    <a:pt x="43130" y="386675"/>
                  </a:lnTo>
                  <a:cubicBezTo>
                    <a:pt x="28192" y="386675"/>
                    <a:pt x="13266" y="402360"/>
                    <a:pt x="13266" y="423025"/>
                  </a:cubicBezTo>
                  <a:cubicBezTo>
                    <a:pt x="13266" y="438699"/>
                    <a:pt x="28204" y="454135"/>
                    <a:pt x="43130" y="454135"/>
                  </a:cubicBezTo>
                </a:path>
              </a:pathLst>
            </a:custGeom>
            <a:noFill/>
            <a:ln w="5672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3508B94-9C41-AB47-8E3D-93C06F5D4987}"/>
                </a:ext>
              </a:extLst>
            </p:cNvPr>
            <p:cNvSpPr/>
            <p:nvPr/>
          </p:nvSpPr>
          <p:spPr>
            <a:xfrm rot="16386194">
              <a:off x="2389933" y="3109333"/>
              <a:ext cx="829875" cy="59415"/>
            </a:xfrm>
            <a:custGeom>
              <a:avLst/>
              <a:gdLst>
                <a:gd name="connsiteX0" fmla="*/ 420616 w 829875"/>
                <a:gd name="connsiteY0" fmla="*/ 0 h 59415"/>
                <a:gd name="connsiteX1" fmla="*/ 34843 w 829875"/>
                <a:gd name="connsiteY1" fmla="*/ 0 h 59415"/>
                <a:gd name="connsiteX2" fmla="*/ 0 w 829875"/>
                <a:gd name="connsiteY2" fmla="*/ 36338 h 59415"/>
                <a:gd name="connsiteX3" fmla="*/ 34831 w 829875"/>
                <a:gd name="connsiteY3" fmla="*/ 67460 h 59415"/>
                <a:gd name="connsiteX4" fmla="*/ 806390 w 829875"/>
                <a:gd name="connsiteY4" fmla="*/ 67460 h 59415"/>
                <a:gd name="connsiteX5" fmla="*/ 836004 w 829875"/>
                <a:gd name="connsiteY5" fmla="*/ 36338 h 59415"/>
                <a:gd name="connsiteX6" fmla="*/ 806390 w 829875"/>
                <a:gd name="connsiteY6" fmla="*/ 0 h 59415"/>
                <a:gd name="connsiteX7" fmla="*/ 420616 w 829875"/>
                <a:gd name="connsiteY7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875" h="59415">
                  <a:moveTo>
                    <a:pt x="420616" y="0"/>
                  </a:moveTo>
                  <a:lnTo>
                    <a:pt x="34843" y="0"/>
                  </a:lnTo>
                  <a:cubicBezTo>
                    <a:pt x="14926" y="0"/>
                    <a:pt x="0" y="15686"/>
                    <a:pt x="0" y="36338"/>
                  </a:cubicBezTo>
                  <a:cubicBezTo>
                    <a:pt x="0" y="52024"/>
                    <a:pt x="14938" y="67460"/>
                    <a:pt x="34831" y="67460"/>
                  </a:cubicBezTo>
                  <a:lnTo>
                    <a:pt x="806390" y="67460"/>
                  </a:lnTo>
                  <a:cubicBezTo>
                    <a:pt x="821328" y="67460"/>
                    <a:pt x="836004" y="52012"/>
                    <a:pt x="836004" y="36338"/>
                  </a:cubicBezTo>
                  <a:cubicBezTo>
                    <a:pt x="836004" y="15674"/>
                    <a:pt x="821316" y="0"/>
                    <a:pt x="806390" y="0"/>
                  </a:cubicBezTo>
                  <a:lnTo>
                    <a:pt x="420616" y="0"/>
                  </a:lnTo>
                  <a:close/>
                </a:path>
              </a:pathLst>
            </a:custGeom>
            <a:solidFill>
              <a:srgbClr val="FA002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EA95CE8B-213A-D34E-AE37-FB3A6562AE0B}"/>
                </a:ext>
              </a:extLst>
            </p:cNvPr>
            <p:cNvSpPr/>
            <p:nvPr/>
          </p:nvSpPr>
          <p:spPr>
            <a:xfrm rot="16386194">
              <a:off x="2314741" y="2876081"/>
              <a:ext cx="1007706" cy="320843"/>
            </a:xfrm>
            <a:custGeom>
              <a:avLst/>
              <a:gdLst>
                <a:gd name="connsiteX0" fmla="*/ 623224 w 1007705"/>
                <a:gd name="connsiteY0" fmla="*/ 0 h 320842"/>
                <a:gd name="connsiteX1" fmla="*/ 262798 w 1007705"/>
                <a:gd name="connsiteY1" fmla="*/ 0 h 320842"/>
                <a:gd name="connsiteX2" fmla="*/ 233183 w 1007705"/>
                <a:gd name="connsiteY2" fmla="*/ 31835 h 320842"/>
                <a:gd name="connsiteX3" fmla="*/ 262798 w 1007705"/>
                <a:gd name="connsiteY3" fmla="*/ 63658 h 320842"/>
                <a:gd name="connsiteX4" fmla="*/ 983639 w 1007705"/>
                <a:gd name="connsiteY4" fmla="*/ 63658 h 320842"/>
                <a:gd name="connsiteX5" fmla="*/ 1013266 w 1007705"/>
                <a:gd name="connsiteY5" fmla="*/ 31835 h 320842"/>
                <a:gd name="connsiteX6" fmla="*/ 983639 w 1007705"/>
                <a:gd name="connsiteY6" fmla="*/ 0 h 320842"/>
                <a:gd name="connsiteX7" fmla="*/ 623224 w 1007705"/>
                <a:gd name="connsiteY7" fmla="*/ 0 h 320842"/>
                <a:gd name="connsiteX8" fmla="*/ 29864 w 1007705"/>
                <a:gd name="connsiteY8" fmla="*/ 322079 h 320842"/>
                <a:gd name="connsiteX9" fmla="*/ 242893 w 1007705"/>
                <a:gd name="connsiteY9" fmla="*/ 322079 h 320842"/>
                <a:gd name="connsiteX10" fmla="*/ 440759 w 1007705"/>
                <a:gd name="connsiteY10" fmla="*/ 253668 h 320842"/>
                <a:gd name="connsiteX11" fmla="*/ 29864 w 1007705"/>
                <a:gd name="connsiteY11" fmla="*/ 253668 h 320842"/>
                <a:gd name="connsiteX12" fmla="*/ 0 w 1007705"/>
                <a:gd name="connsiteY12" fmla="*/ 285265 h 320842"/>
                <a:gd name="connsiteX13" fmla="*/ 29864 w 1007705"/>
                <a:gd name="connsiteY13" fmla="*/ 322079 h 32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7705" h="320842">
                  <a:moveTo>
                    <a:pt x="623224" y="0"/>
                  </a:moveTo>
                  <a:lnTo>
                    <a:pt x="262798" y="0"/>
                  </a:lnTo>
                  <a:cubicBezTo>
                    <a:pt x="243130" y="0"/>
                    <a:pt x="233183" y="10695"/>
                    <a:pt x="233183" y="31835"/>
                  </a:cubicBezTo>
                  <a:cubicBezTo>
                    <a:pt x="233183" y="47746"/>
                    <a:pt x="243130" y="63658"/>
                    <a:pt x="262798" y="63658"/>
                  </a:cubicBezTo>
                  <a:lnTo>
                    <a:pt x="983639" y="63658"/>
                  </a:lnTo>
                  <a:cubicBezTo>
                    <a:pt x="1003556" y="63658"/>
                    <a:pt x="1013266" y="47734"/>
                    <a:pt x="1013266" y="31835"/>
                  </a:cubicBezTo>
                  <a:cubicBezTo>
                    <a:pt x="1013266" y="10683"/>
                    <a:pt x="1003544" y="0"/>
                    <a:pt x="983639" y="0"/>
                  </a:cubicBezTo>
                  <a:lnTo>
                    <a:pt x="623224" y="0"/>
                  </a:lnTo>
                  <a:close/>
                  <a:moveTo>
                    <a:pt x="29864" y="322079"/>
                  </a:moveTo>
                  <a:lnTo>
                    <a:pt x="242893" y="322079"/>
                  </a:lnTo>
                  <a:cubicBezTo>
                    <a:pt x="317060" y="295948"/>
                    <a:pt x="381517" y="274808"/>
                    <a:pt x="440759" y="253668"/>
                  </a:cubicBezTo>
                  <a:lnTo>
                    <a:pt x="29864" y="253668"/>
                  </a:lnTo>
                  <a:cubicBezTo>
                    <a:pt x="14926" y="253668"/>
                    <a:pt x="0" y="269591"/>
                    <a:pt x="0" y="285265"/>
                  </a:cubicBezTo>
                  <a:cubicBezTo>
                    <a:pt x="0" y="306405"/>
                    <a:pt x="14938" y="322079"/>
                    <a:pt x="29864" y="322079"/>
                  </a:cubicBezTo>
                  <a:close/>
                </a:path>
              </a:pathLst>
            </a:custGeom>
            <a:solidFill>
              <a:srgbClr val="4BBAC5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97FBC2E0-EB11-6D44-AEE4-67C7FB0BCBE9}"/>
                </a:ext>
              </a:extLst>
            </p:cNvPr>
            <p:cNvSpPr/>
            <p:nvPr/>
          </p:nvSpPr>
          <p:spPr>
            <a:xfrm rot="16386194">
              <a:off x="2515142" y="2690641"/>
              <a:ext cx="379372" cy="59415"/>
            </a:xfrm>
            <a:custGeom>
              <a:avLst/>
              <a:gdLst>
                <a:gd name="connsiteX0" fmla="*/ 360178 w 379371"/>
                <a:gd name="connsiteY0" fmla="*/ 63658 h 59415"/>
                <a:gd name="connsiteX1" fmla="*/ 389567 w 379371"/>
                <a:gd name="connsiteY1" fmla="*/ 31835 h 59415"/>
                <a:gd name="connsiteX2" fmla="*/ 360178 w 379371"/>
                <a:gd name="connsiteY2" fmla="*/ 0 h 59415"/>
                <a:gd name="connsiteX3" fmla="*/ 0 w 379371"/>
                <a:gd name="connsiteY3" fmla="*/ 0 h 59415"/>
                <a:gd name="connsiteX4" fmla="*/ 0 w 379371"/>
                <a:gd name="connsiteY4" fmla="*/ 63658 h 59415"/>
                <a:gd name="connsiteX5" fmla="*/ 360178 w 379371"/>
                <a:gd name="connsiteY5" fmla="*/ 63658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371" h="59415">
                  <a:moveTo>
                    <a:pt x="360178" y="63658"/>
                  </a:moveTo>
                  <a:cubicBezTo>
                    <a:pt x="379858" y="63658"/>
                    <a:pt x="389567" y="47734"/>
                    <a:pt x="389567" y="31835"/>
                  </a:cubicBezTo>
                  <a:cubicBezTo>
                    <a:pt x="389567" y="10683"/>
                    <a:pt x="379846" y="0"/>
                    <a:pt x="360178" y="0"/>
                  </a:cubicBezTo>
                  <a:lnTo>
                    <a:pt x="0" y="0"/>
                  </a:lnTo>
                  <a:lnTo>
                    <a:pt x="0" y="63658"/>
                  </a:lnTo>
                  <a:lnTo>
                    <a:pt x="360178" y="63658"/>
                  </a:lnTo>
                  <a:close/>
                </a:path>
              </a:pathLst>
            </a:custGeom>
            <a:solidFill>
              <a:srgbClr val="17067A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121ABF4F-9495-6744-B382-E4B4A4DB28F5}"/>
                </a:ext>
              </a:extLst>
            </p:cNvPr>
            <p:cNvSpPr/>
            <p:nvPr/>
          </p:nvSpPr>
          <p:spPr>
            <a:xfrm rot="16386194">
              <a:off x="2608851" y="2898154"/>
              <a:ext cx="414938" cy="59415"/>
            </a:xfrm>
            <a:custGeom>
              <a:avLst/>
              <a:gdLst>
                <a:gd name="connsiteX0" fmla="*/ 0 w 414937"/>
                <a:gd name="connsiteY0" fmla="*/ 0 h 59415"/>
                <a:gd name="connsiteX1" fmla="*/ 0 w 414937"/>
                <a:gd name="connsiteY1" fmla="*/ 67460 h 59415"/>
                <a:gd name="connsiteX2" fmla="*/ 387433 w 414937"/>
                <a:gd name="connsiteY2" fmla="*/ 67460 h 59415"/>
                <a:gd name="connsiteX3" fmla="*/ 417048 w 414937"/>
                <a:gd name="connsiteY3" fmla="*/ 36338 h 59415"/>
                <a:gd name="connsiteX4" fmla="*/ 387433 w 414937"/>
                <a:gd name="connsiteY4" fmla="*/ 0 h 59415"/>
                <a:gd name="connsiteX5" fmla="*/ 0 w 414937"/>
                <a:gd name="connsiteY5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37" h="59415">
                  <a:moveTo>
                    <a:pt x="0" y="0"/>
                  </a:moveTo>
                  <a:lnTo>
                    <a:pt x="0" y="67460"/>
                  </a:lnTo>
                  <a:lnTo>
                    <a:pt x="387433" y="67460"/>
                  </a:lnTo>
                  <a:cubicBezTo>
                    <a:pt x="402371" y="67460"/>
                    <a:pt x="417048" y="52012"/>
                    <a:pt x="417048" y="36338"/>
                  </a:cubicBezTo>
                  <a:cubicBezTo>
                    <a:pt x="417048" y="15674"/>
                    <a:pt x="402359" y="0"/>
                    <a:pt x="3874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F32A225-546A-F847-A988-E48083811457}"/>
                </a:ext>
              </a:extLst>
            </p:cNvPr>
            <p:cNvSpPr/>
            <p:nvPr/>
          </p:nvSpPr>
          <p:spPr>
            <a:xfrm rot="16386194">
              <a:off x="2395405" y="2805416"/>
              <a:ext cx="343805" cy="59415"/>
            </a:xfrm>
            <a:custGeom>
              <a:avLst/>
              <a:gdLst>
                <a:gd name="connsiteX0" fmla="*/ 64220 w 343805"/>
                <a:gd name="connsiteY0" fmla="*/ 0 h 59415"/>
                <a:gd name="connsiteX1" fmla="*/ 0 w 343805"/>
                <a:gd name="connsiteY1" fmla="*/ 63657 h 59415"/>
                <a:gd name="connsiteX2" fmla="*/ 355447 w 343805"/>
                <a:gd name="connsiteY2" fmla="*/ 63657 h 59415"/>
                <a:gd name="connsiteX3" fmla="*/ 355447 w 343805"/>
                <a:gd name="connsiteY3" fmla="*/ 0 h 59415"/>
                <a:gd name="connsiteX4" fmla="*/ 64220 w 343805"/>
                <a:gd name="connsiteY4" fmla="*/ 0 h 5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5" h="59415">
                  <a:moveTo>
                    <a:pt x="64220" y="0"/>
                  </a:moveTo>
                  <a:cubicBezTo>
                    <a:pt x="34594" y="21378"/>
                    <a:pt x="14926" y="42518"/>
                    <a:pt x="0" y="63657"/>
                  </a:cubicBezTo>
                  <a:lnTo>
                    <a:pt x="355447" y="63657"/>
                  </a:lnTo>
                  <a:lnTo>
                    <a:pt x="355447" y="0"/>
                  </a:lnTo>
                  <a:lnTo>
                    <a:pt x="64220" y="0"/>
                  </a:lnTo>
                  <a:close/>
                </a:path>
              </a:pathLst>
            </a:custGeom>
            <a:solidFill>
              <a:srgbClr val="FFFF00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75FB8152-4A29-3149-8190-9ABDA0EDD743}"/>
                </a:ext>
              </a:extLst>
            </p:cNvPr>
            <p:cNvSpPr/>
            <p:nvPr/>
          </p:nvSpPr>
          <p:spPr>
            <a:xfrm rot="16386194">
              <a:off x="2263902" y="2852791"/>
              <a:ext cx="960284" cy="415907"/>
            </a:xfrm>
            <a:custGeom>
              <a:avLst/>
              <a:gdLst>
                <a:gd name="connsiteX0" fmla="*/ 24910 w 960284"/>
                <a:gd name="connsiteY0" fmla="*/ 258183 h 415907"/>
                <a:gd name="connsiteX1" fmla="*/ 721116 w 960284"/>
                <a:gd name="connsiteY1" fmla="*/ 258183 h 415907"/>
                <a:gd name="connsiteX2" fmla="*/ 247186 w 960284"/>
                <a:gd name="connsiteY2" fmla="*/ 268640 h 415907"/>
                <a:gd name="connsiteX3" fmla="*/ 5242 w 960284"/>
                <a:gd name="connsiteY3" fmla="*/ 294997 h 415907"/>
                <a:gd name="connsiteX4" fmla="*/ 24922 w 960284"/>
                <a:gd name="connsiteY4" fmla="*/ 258183 h 415907"/>
                <a:gd name="connsiteX5" fmla="*/ 267565 w 960284"/>
                <a:gd name="connsiteY5" fmla="*/ 126364 h 415907"/>
                <a:gd name="connsiteX6" fmla="*/ 964708 w 960284"/>
                <a:gd name="connsiteY6" fmla="*/ 126364 h 415907"/>
                <a:gd name="connsiteX7" fmla="*/ 490079 w 960284"/>
                <a:gd name="connsiteY7" fmla="*/ 142288 h 415907"/>
                <a:gd name="connsiteX8" fmla="*/ 252640 w 960284"/>
                <a:gd name="connsiteY8" fmla="*/ 163416 h 415907"/>
                <a:gd name="connsiteX9" fmla="*/ 267565 w 960284"/>
                <a:gd name="connsiteY9" fmla="*/ 126364 h 415907"/>
                <a:gd name="connsiteX10" fmla="*/ 40085 w 960284"/>
                <a:gd name="connsiteY10" fmla="*/ 385736 h 415907"/>
                <a:gd name="connsiteX11" fmla="*/ 391264 w 960284"/>
                <a:gd name="connsiteY11" fmla="*/ 385736 h 415907"/>
                <a:gd name="connsiteX12" fmla="*/ 198378 w 960284"/>
                <a:gd name="connsiteY12" fmla="*/ 396431 h 415907"/>
                <a:gd name="connsiteX13" fmla="*/ 25147 w 960284"/>
                <a:gd name="connsiteY13" fmla="*/ 422787 h 415907"/>
                <a:gd name="connsiteX14" fmla="*/ 40085 w 960284"/>
                <a:gd name="connsiteY14" fmla="*/ 385736 h 415907"/>
                <a:gd name="connsiteX15" fmla="*/ 638650 w 960284"/>
                <a:gd name="connsiteY15" fmla="*/ 0 h 415907"/>
                <a:gd name="connsiteX16" fmla="*/ 875615 w 960284"/>
                <a:gd name="connsiteY16" fmla="*/ 0 h 415907"/>
                <a:gd name="connsiteX17" fmla="*/ 638650 w 960284"/>
                <a:gd name="connsiteY17" fmla="*/ 0 h 41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60284" h="415907">
                  <a:moveTo>
                    <a:pt x="24910" y="258183"/>
                  </a:moveTo>
                  <a:lnTo>
                    <a:pt x="721116" y="258183"/>
                  </a:lnTo>
                  <a:cubicBezTo>
                    <a:pt x="691489" y="252717"/>
                    <a:pt x="439836" y="258183"/>
                    <a:pt x="247186" y="268640"/>
                  </a:cubicBezTo>
                  <a:cubicBezTo>
                    <a:pt x="123724" y="273869"/>
                    <a:pt x="10221" y="279335"/>
                    <a:pt x="5242" y="294997"/>
                  </a:cubicBezTo>
                  <a:cubicBezTo>
                    <a:pt x="263" y="300226"/>
                    <a:pt x="-9684" y="258183"/>
                    <a:pt x="24922" y="258183"/>
                  </a:cubicBezTo>
                  <a:close/>
                  <a:moveTo>
                    <a:pt x="267565" y="126364"/>
                  </a:moveTo>
                  <a:lnTo>
                    <a:pt x="964708" y="126364"/>
                  </a:lnTo>
                  <a:cubicBezTo>
                    <a:pt x="935093" y="126364"/>
                    <a:pt x="687945" y="131831"/>
                    <a:pt x="490079" y="142288"/>
                  </a:cubicBezTo>
                  <a:cubicBezTo>
                    <a:pt x="371359" y="142288"/>
                    <a:pt x="252640" y="152971"/>
                    <a:pt x="252640" y="163416"/>
                  </a:cubicBezTo>
                  <a:cubicBezTo>
                    <a:pt x="242681" y="173873"/>
                    <a:pt x="237702" y="126364"/>
                    <a:pt x="267565" y="126364"/>
                  </a:cubicBezTo>
                  <a:close/>
                  <a:moveTo>
                    <a:pt x="40085" y="385736"/>
                  </a:moveTo>
                  <a:lnTo>
                    <a:pt x="391264" y="385736"/>
                  </a:lnTo>
                  <a:cubicBezTo>
                    <a:pt x="361401" y="385736"/>
                    <a:pt x="396006" y="385736"/>
                    <a:pt x="198378" y="396431"/>
                  </a:cubicBezTo>
                  <a:cubicBezTo>
                    <a:pt x="74679" y="401647"/>
                    <a:pt x="25147" y="412330"/>
                    <a:pt x="25147" y="422787"/>
                  </a:cubicBezTo>
                  <a:cubicBezTo>
                    <a:pt x="15189" y="433244"/>
                    <a:pt x="10221" y="385736"/>
                    <a:pt x="40085" y="385736"/>
                  </a:cubicBezTo>
                  <a:close/>
                  <a:moveTo>
                    <a:pt x="638650" y="0"/>
                  </a:moveTo>
                  <a:lnTo>
                    <a:pt x="875615" y="0"/>
                  </a:lnTo>
                  <a:cubicBezTo>
                    <a:pt x="836279" y="5466"/>
                    <a:pt x="688182" y="21865"/>
                    <a:pt x="638650" y="0"/>
                  </a:cubicBezTo>
                  <a:close/>
                </a:path>
              </a:pathLst>
            </a:custGeom>
            <a:solidFill>
              <a:srgbClr val="FFFFFF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BD67DCCA-5B63-3B42-8983-DD04F2CC0714}"/>
                </a:ext>
              </a:extLst>
            </p:cNvPr>
            <p:cNvSpPr/>
            <p:nvPr/>
          </p:nvSpPr>
          <p:spPr>
            <a:xfrm rot="16386194">
              <a:off x="1500498" y="2039372"/>
              <a:ext cx="2347361" cy="665451"/>
            </a:xfrm>
            <a:custGeom>
              <a:avLst/>
              <a:gdLst>
                <a:gd name="connsiteX0" fmla="*/ 420616 w 2347361"/>
                <a:gd name="connsiteY0" fmla="*/ 475037 h 665451"/>
                <a:gd name="connsiteX1" fmla="*/ 34843 w 2347361"/>
                <a:gd name="connsiteY1" fmla="*/ 475037 h 665451"/>
                <a:gd name="connsiteX2" fmla="*/ 0 w 2347361"/>
                <a:gd name="connsiteY2" fmla="*/ 511376 h 665451"/>
                <a:gd name="connsiteX3" fmla="*/ 34831 w 2347361"/>
                <a:gd name="connsiteY3" fmla="*/ 542497 h 665451"/>
                <a:gd name="connsiteX4" fmla="*/ 806390 w 2347361"/>
                <a:gd name="connsiteY4" fmla="*/ 542497 h 665451"/>
                <a:gd name="connsiteX5" fmla="*/ 836004 w 2347361"/>
                <a:gd name="connsiteY5" fmla="*/ 511376 h 665451"/>
                <a:gd name="connsiteX6" fmla="*/ 806390 w 2347361"/>
                <a:gd name="connsiteY6" fmla="*/ 475037 h 665451"/>
                <a:gd name="connsiteX7" fmla="*/ 420616 w 2347361"/>
                <a:gd name="connsiteY7" fmla="*/ 475037 h 665451"/>
                <a:gd name="connsiteX8" fmla="*/ 637439 w 2347361"/>
                <a:gd name="connsiteY8" fmla="*/ 352475 h 665451"/>
                <a:gd name="connsiteX9" fmla="*/ 277012 w 2347361"/>
                <a:gd name="connsiteY9" fmla="*/ 352475 h 665451"/>
                <a:gd name="connsiteX10" fmla="*/ 247398 w 2347361"/>
                <a:gd name="connsiteY10" fmla="*/ 384310 h 665451"/>
                <a:gd name="connsiteX11" fmla="*/ 277012 w 2347361"/>
                <a:gd name="connsiteY11" fmla="*/ 416133 h 665451"/>
                <a:gd name="connsiteX12" fmla="*/ 997854 w 2347361"/>
                <a:gd name="connsiteY12" fmla="*/ 416133 h 665451"/>
                <a:gd name="connsiteX13" fmla="*/ 1027480 w 2347361"/>
                <a:gd name="connsiteY13" fmla="*/ 384310 h 665451"/>
                <a:gd name="connsiteX14" fmla="*/ 997854 w 2347361"/>
                <a:gd name="connsiteY14" fmla="*/ 352475 h 665451"/>
                <a:gd name="connsiteX15" fmla="*/ 637439 w 2347361"/>
                <a:gd name="connsiteY15" fmla="*/ 352475 h 665451"/>
                <a:gd name="connsiteX16" fmla="*/ 1902335 w 2347361"/>
                <a:gd name="connsiteY16" fmla="*/ 199516 h 665451"/>
                <a:gd name="connsiteX17" fmla="*/ 1931736 w 2347361"/>
                <a:gd name="connsiteY17" fmla="*/ 162940 h 665451"/>
                <a:gd name="connsiteX18" fmla="*/ 1902335 w 2347361"/>
                <a:gd name="connsiteY18" fmla="*/ 131118 h 665451"/>
                <a:gd name="connsiteX19" fmla="*/ 1590503 w 2347361"/>
                <a:gd name="connsiteY19" fmla="*/ 131118 h 665451"/>
                <a:gd name="connsiteX20" fmla="*/ 1590503 w 2347361"/>
                <a:gd name="connsiteY20" fmla="*/ 199516 h 665451"/>
                <a:gd name="connsiteX21" fmla="*/ 1902347 w 2347361"/>
                <a:gd name="connsiteY21" fmla="*/ 199516 h 665451"/>
                <a:gd name="connsiteX22" fmla="*/ 1753538 w 2347361"/>
                <a:gd name="connsiteY22" fmla="*/ 257470 h 665451"/>
                <a:gd name="connsiteX23" fmla="*/ 1753538 w 2347361"/>
                <a:gd name="connsiteY23" fmla="*/ 321128 h 665451"/>
                <a:gd name="connsiteX24" fmla="*/ 2138363 w 2347361"/>
                <a:gd name="connsiteY24" fmla="*/ 321128 h 665451"/>
                <a:gd name="connsiteX25" fmla="*/ 2172483 w 2347361"/>
                <a:gd name="connsiteY25" fmla="*/ 289293 h 665451"/>
                <a:gd name="connsiteX26" fmla="*/ 2138363 w 2347361"/>
                <a:gd name="connsiteY26" fmla="*/ 257470 h 665451"/>
                <a:gd name="connsiteX27" fmla="*/ 1753538 w 2347361"/>
                <a:gd name="connsiteY27" fmla="*/ 257470 h 665451"/>
                <a:gd name="connsiteX28" fmla="*/ 1886235 w 2347361"/>
                <a:gd name="connsiteY28" fmla="*/ 431331 h 665451"/>
                <a:gd name="connsiteX29" fmla="*/ 1886235 w 2347361"/>
                <a:gd name="connsiteY29" fmla="*/ 500693 h 665451"/>
                <a:gd name="connsiteX30" fmla="*/ 2237889 w 2347361"/>
                <a:gd name="connsiteY30" fmla="*/ 500693 h 665451"/>
                <a:gd name="connsiteX31" fmla="*/ 2267267 w 2347361"/>
                <a:gd name="connsiteY31" fmla="*/ 463641 h 665451"/>
                <a:gd name="connsiteX32" fmla="*/ 2237889 w 2347361"/>
                <a:gd name="connsiteY32" fmla="*/ 431331 h 665451"/>
                <a:gd name="connsiteX33" fmla="*/ 1886235 w 2347361"/>
                <a:gd name="connsiteY33" fmla="*/ 431331 h 665451"/>
                <a:gd name="connsiteX34" fmla="*/ 1580071 w 2347361"/>
                <a:gd name="connsiteY34" fmla="*/ 63657 h 665451"/>
                <a:gd name="connsiteX35" fmla="*/ 1609460 w 2347361"/>
                <a:gd name="connsiteY35" fmla="*/ 31835 h 665451"/>
                <a:gd name="connsiteX36" fmla="*/ 1580071 w 2347361"/>
                <a:gd name="connsiteY36" fmla="*/ 0 h 665451"/>
                <a:gd name="connsiteX37" fmla="*/ 1279608 w 2347361"/>
                <a:gd name="connsiteY37" fmla="*/ 0 h 665451"/>
                <a:gd name="connsiteX38" fmla="*/ 1279608 w 2347361"/>
                <a:gd name="connsiteY38" fmla="*/ 63657 h 665451"/>
                <a:gd name="connsiteX39" fmla="*/ 1580071 w 2347361"/>
                <a:gd name="connsiteY39" fmla="*/ 63657 h 665451"/>
                <a:gd name="connsiteX40" fmla="*/ 2000924 w 2347361"/>
                <a:gd name="connsiteY40" fmla="*/ 668862 h 665451"/>
                <a:gd name="connsiteX41" fmla="*/ 2321303 w 2347361"/>
                <a:gd name="connsiteY41" fmla="*/ 668862 h 665451"/>
                <a:gd name="connsiteX42" fmla="*/ 2350681 w 2347361"/>
                <a:gd name="connsiteY42" fmla="*/ 637490 h 665451"/>
                <a:gd name="connsiteX43" fmla="*/ 2321303 w 2347361"/>
                <a:gd name="connsiteY43" fmla="*/ 606143 h 665451"/>
                <a:gd name="connsiteX44" fmla="*/ 2000924 w 2347361"/>
                <a:gd name="connsiteY44" fmla="*/ 606143 h 665451"/>
                <a:gd name="connsiteX45" fmla="*/ 2000924 w 2347361"/>
                <a:gd name="connsiteY45" fmla="*/ 668850 h 665451"/>
                <a:gd name="connsiteX46" fmla="*/ 597866 w 2347361"/>
                <a:gd name="connsiteY46" fmla="*/ 221369 h 665451"/>
                <a:gd name="connsiteX47" fmla="*/ 533645 w 2347361"/>
                <a:gd name="connsiteY47" fmla="*/ 285027 h 665451"/>
                <a:gd name="connsiteX48" fmla="*/ 889093 w 2347361"/>
                <a:gd name="connsiteY48" fmla="*/ 285027 h 665451"/>
                <a:gd name="connsiteX49" fmla="*/ 889093 w 2347361"/>
                <a:gd name="connsiteY49" fmla="*/ 221369 h 665451"/>
                <a:gd name="connsiteX50" fmla="*/ 597866 w 2347361"/>
                <a:gd name="connsiteY50" fmla="*/ 221369 h 665451"/>
                <a:gd name="connsiteX51" fmla="*/ 780557 w 2347361"/>
                <a:gd name="connsiteY51" fmla="*/ 83609 h 665451"/>
                <a:gd name="connsiteX52" fmla="*/ 750705 w 2347361"/>
                <a:gd name="connsiteY52" fmla="*/ 115194 h 665451"/>
                <a:gd name="connsiteX53" fmla="*/ 780557 w 2347361"/>
                <a:gd name="connsiteY53" fmla="*/ 152008 h 665451"/>
                <a:gd name="connsiteX54" fmla="*/ 1111831 w 2347361"/>
                <a:gd name="connsiteY54" fmla="*/ 152008 h 665451"/>
                <a:gd name="connsiteX55" fmla="*/ 1111831 w 2347361"/>
                <a:gd name="connsiteY55" fmla="*/ 83609 h 665451"/>
                <a:gd name="connsiteX56" fmla="*/ 780557 w 2347361"/>
                <a:gd name="connsiteY56" fmla="*/ 83609 h 665451"/>
                <a:gd name="connsiteX57" fmla="*/ 44078 w 2347361"/>
                <a:gd name="connsiteY57" fmla="*/ 674554 h 665451"/>
                <a:gd name="connsiteX58" fmla="*/ 257107 w 2347361"/>
                <a:gd name="connsiteY58" fmla="*/ 674554 h 665451"/>
                <a:gd name="connsiteX59" fmla="*/ 454973 w 2347361"/>
                <a:gd name="connsiteY59" fmla="*/ 606143 h 665451"/>
                <a:gd name="connsiteX60" fmla="*/ 44078 w 2347361"/>
                <a:gd name="connsiteY60" fmla="*/ 606143 h 665451"/>
                <a:gd name="connsiteX61" fmla="*/ 14215 w 2347361"/>
                <a:gd name="connsiteY61" fmla="*/ 637740 h 665451"/>
                <a:gd name="connsiteX62" fmla="*/ 44078 w 2347361"/>
                <a:gd name="connsiteY62" fmla="*/ 674554 h 66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47361" h="665451">
                  <a:moveTo>
                    <a:pt x="420616" y="475037"/>
                  </a:moveTo>
                  <a:lnTo>
                    <a:pt x="34843" y="475037"/>
                  </a:lnTo>
                  <a:cubicBezTo>
                    <a:pt x="14926" y="475037"/>
                    <a:pt x="0" y="490723"/>
                    <a:pt x="0" y="511376"/>
                  </a:cubicBezTo>
                  <a:cubicBezTo>
                    <a:pt x="0" y="527061"/>
                    <a:pt x="14938" y="542497"/>
                    <a:pt x="34831" y="542497"/>
                  </a:cubicBezTo>
                  <a:lnTo>
                    <a:pt x="806390" y="542497"/>
                  </a:lnTo>
                  <a:cubicBezTo>
                    <a:pt x="821328" y="542497"/>
                    <a:pt x="836004" y="527049"/>
                    <a:pt x="836004" y="511376"/>
                  </a:cubicBezTo>
                  <a:cubicBezTo>
                    <a:pt x="836004" y="490711"/>
                    <a:pt x="821316" y="475037"/>
                    <a:pt x="806390" y="475037"/>
                  </a:cubicBezTo>
                  <a:lnTo>
                    <a:pt x="420616" y="475037"/>
                  </a:lnTo>
                  <a:close/>
                  <a:moveTo>
                    <a:pt x="637439" y="352475"/>
                  </a:moveTo>
                  <a:lnTo>
                    <a:pt x="277012" y="352475"/>
                  </a:lnTo>
                  <a:cubicBezTo>
                    <a:pt x="257344" y="352475"/>
                    <a:pt x="247398" y="363170"/>
                    <a:pt x="247398" y="384310"/>
                  </a:cubicBezTo>
                  <a:cubicBezTo>
                    <a:pt x="247398" y="400221"/>
                    <a:pt x="257344" y="416133"/>
                    <a:pt x="277012" y="416133"/>
                  </a:cubicBezTo>
                  <a:lnTo>
                    <a:pt x="997854" y="416133"/>
                  </a:lnTo>
                  <a:cubicBezTo>
                    <a:pt x="1017771" y="416133"/>
                    <a:pt x="1027480" y="400210"/>
                    <a:pt x="1027480" y="384310"/>
                  </a:cubicBezTo>
                  <a:cubicBezTo>
                    <a:pt x="1027480" y="363158"/>
                    <a:pt x="1017759" y="352475"/>
                    <a:pt x="997854" y="352475"/>
                  </a:cubicBezTo>
                  <a:lnTo>
                    <a:pt x="637439" y="352475"/>
                  </a:lnTo>
                  <a:close/>
                  <a:moveTo>
                    <a:pt x="1902335" y="199516"/>
                  </a:moveTo>
                  <a:cubicBezTo>
                    <a:pt x="1917035" y="199516"/>
                    <a:pt x="1931736" y="183831"/>
                    <a:pt x="1931736" y="162940"/>
                  </a:cubicBezTo>
                  <a:cubicBezTo>
                    <a:pt x="1931736" y="147255"/>
                    <a:pt x="1917035" y="131118"/>
                    <a:pt x="1902335" y="131118"/>
                  </a:cubicBezTo>
                  <a:lnTo>
                    <a:pt x="1590503" y="131118"/>
                  </a:lnTo>
                  <a:lnTo>
                    <a:pt x="1590503" y="199516"/>
                  </a:lnTo>
                  <a:lnTo>
                    <a:pt x="1902347" y="199516"/>
                  </a:lnTo>
                  <a:close/>
                  <a:moveTo>
                    <a:pt x="1753538" y="257470"/>
                  </a:moveTo>
                  <a:lnTo>
                    <a:pt x="1753538" y="321128"/>
                  </a:lnTo>
                  <a:lnTo>
                    <a:pt x="2138363" y="321128"/>
                  </a:lnTo>
                  <a:cubicBezTo>
                    <a:pt x="2157794" y="321128"/>
                    <a:pt x="2172483" y="310671"/>
                    <a:pt x="2172483" y="289293"/>
                  </a:cubicBezTo>
                  <a:cubicBezTo>
                    <a:pt x="2172483" y="273619"/>
                    <a:pt x="2157782" y="257470"/>
                    <a:pt x="2138363" y="257470"/>
                  </a:cubicBezTo>
                  <a:lnTo>
                    <a:pt x="1753538" y="257470"/>
                  </a:lnTo>
                  <a:close/>
                  <a:moveTo>
                    <a:pt x="1886235" y="431331"/>
                  </a:moveTo>
                  <a:lnTo>
                    <a:pt x="1886235" y="500693"/>
                  </a:lnTo>
                  <a:lnTo>
                    <a:pt x="2237889" y="500693"/>
                  </a:lnTo>
                  <a:cubicBezTo>
                    <a:pt x="2252578" y="500693"/>
                    <a:pt x="2267267" y="485007"/>
                    <a:pt x="2267267" y="463641"/>
                  </a:cubicBezTo>
                  <a:cubicBezTo>
                    <a:pt x="2267267" y="447480"/>
                    <a:pt x="2252578" y="431331"/>
                    <a:pt x="2237889" y="431331"/>
                  </a:cubicBezTo>
                  <a:lnTo>
                    <a:pt x="1886235" y="431331"/>
                  </a:lnTo>
                  <a:close/>
                  <a:moveTo>
                    <a:pt x="1580071" y="63657"/>
                  </a:moveTo>
                  <a:cubicBezTo>
                    <a:pt x="1599750" y="63657"/>
                    <a:pt x="1609460" y="47734"/>
                    <a:pt x="1609460" y="31835"/>
                  </a:cubicBezTo>
                  <a:cubicBezTo>
                    <a:pt x="1609460" y="15911"/>
                    <a:pt x="1599739" y="0"/>
                    <a:pt x="1580071" y="0"/>
                  </a:cubicBezTo>
                  <a:lnTo>
                    <a:pt x="1279608" y="0"/>
                  </a:lnTo>
                  <a:lnTo>
                    <a:pt x="1279608" y="63657"/>
                  </a:lnTo>
                  <a:lnTo>
                    <a:pt x="1580071" y="63657"/>
                  </a:lnTo>
                  <a:close/>
                  <a:moveTo>
                    <a:pt x="2000924" y="668862"/>
                  </a:moveTo>
                  <a:lnTo>
                    <a:pt x="2321303" y="668862"/>
                  </a:lnTo>
                  <a:cubicBezTo>
                    <a:pt x="2335992" y="668862"/>
                    <a:pt x="2350681" y="658405"/>
                    <a:pt x="2350681" y="637490"/>
                  </a:cubicBezTo>
                  <a:cubicBezTo>
                    <a:pt x="2350681" y="621829"/>
                    <a:pt x="2335980" y="606143"/>
                    <a:pt x="2321303" y="606143"/>
                  </a:cubicBezTo>
                  <a:lnTo>
                    <a:pt x="2000924" y="606143"/>
                  </a:lnTo>
                  <a:lnTo>
                    <a:pt x="2000924" y="668850"/>
                  </a:lnTo>
                  <a:close/>
                  <a:moveTo>
                    <a:pt x="597866" y="221369"/>
                  </a:moveTo>
                  <a:cubicBezTo>
                    <a:pt x="568239" y="242747"/>
                    <a:pt x="548571" y="263887"/>
                    <a:pt x="533645" y="285027"/>
                  </a:cubicBezTo>
                  <a:lnTo>
                    <a:pt x="889093" y="285027"/>
                  </a:lnTo>
                  <a:lnTo>
                    <a:pt x="889093" y="221369"/>
                  </a:lnTo>
                  <a:lnTo>
                    <a:pt x="597866" y="221369"/>
                  </a:lnTo>
                  <a:close/>
                  <a:moveTo>
                    <a:pt x="780557" y="83609"/>
                  </a:moveTo>
                  <a:cubicBezTo>
                    <a:pt x="765631" y="83609"/>
                    <a:pt x="750705" y="99532"/>
                    <a:pt x="750705" y="115194"/>
                  </a:cubicBezTo>
                  <a:cubicBezTo>
                    <a:pt x="750705" y="136346"/>
                    <a:pt x="765631" y="152008"/>
                    <a:pt x="780557" y="152008"/>
                  </a:cubicBezTo>
                  <a:lnTo>
                    <a:pt x="1111831" y="152008"/>
                  </a:lnTo>
                  <a:lnTo>
                    <a:pt x="1111831" y="83609"/>
                  </a:lnTo>
                  <a:lnTo>
                    <a:pt x="780557" y="83609"/>
                  </a:lnTo>
                  <a:close/>
                  <a:moveTo>
                    <a:pt x="44078" y="674554"/>
                  </a:moveTo>
                  <a:lnTo>
                    <a:pt x="257107" y="674554"/>
                  </a:lnTo>
                  <a:cubicBezTo>
                    <a:pt x="331274" y="648423"/>
                    <a:pt x="395732" y="627283"/>
                    <a:pt x="454973" y="606143"/>
                  </a:cubicBezTo>
                  <a:lnTo>
                    <a:pt x="44078" y="606143"/>
                  </a:lnTo>
                  <a:cubicBezTo>
                    <a:pt x="29140" y="606143"/>
                    <a:pt x="14215" y="622066"/>
                    <a:pt x="14215" y="637740"/>
                  </a:cubicBezTo>
                  <a:cubicBezTo>
                    <a:pt x="14215" y="658880"/>
                    <a:pt x="29152" y="674554"/>
                    <a:pt x="44078" y="674554"/>
                  </a:cubicBezTo>
                </a:path>
              </a:pathLst>
            </a:custGeom>
            <a:noFill/>
            <a:ln w="5672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E7F2AC76-8E0D-7848-8A9D-8BA47B62F219}"/>
                </a:ext>
              </a:extLst>
            </p:cNvPr>
            <p:cNvSpPr/>
            <p:nvPr/>
          </p:nvSpPr>
          <p:spPr>
            <a:xfrm rot="16386194">
              <a:off x="2408555" y="1344657"/>
              <a:ext cx="723177" cy="487205"/>
            </a:xfrm>
            <a:custGeom>
              <a:avLst/>
              <a:gdLst>
                <a:gd name="connsiteX0" fmla="*/ 163983 w 723176"/>
                <a:gd name="connsiteY0" fmla="*/ 126364 h 487205"/>
                <a:gd name="connsiteX1" fmla="*/ 539324 w 723176"/>
                <a:gd name="connsiteY1" fmla="*/ 126364 h 487205"/>
                <a:gd name="connsiteX2" fmla="*/ 163983 w 723176"/>
                <a:gd name="connsiteY2" fmla="*/ 146316 h 487205"/>
                <a:gd name="connsiteX3" fmla="*/ 0 w 723176"/>
                <a:gd name="connsiteY3" fmla="*/ 0 h 487205"/>
                <a:gd name="connsiteX4" fmla="*/ 295732 w 723176"/>
                <a:gd name="connsiteY4" fmla="*/ 0 h 487205"/>
                <a:gd name="connsiteX5" fmla="*/ 0 w 723176"/>
                <a:gd name="connsiteY5" fmla="*/ 25655 h 487205"/>
                <a:gd name="connsiteX6" fmla="*/ 295732 w 723176"/>
                <a:gd name="connsiteY6" fmla="*/ 301164 h 487205"/>
                <a:gd name="connsiteX7" fmla="*/ 647386 w 723176"/>
                <a:gd name="connsiteY7" fmla="*/ 301164 h 487205"/>
                <a:gd name="connsiteX8" fmla="*/ 295732 w 723176"/>
                <a:gd name="connsiteY8" fmla="*/ 321128 h 487205"/>
                <a:gd name="connsiteX9" fmla="*/ 410421 w 723176"/>
                <a:gd name="connsiteY9" fmla="*/ 475037 h 487205"/>
                <a:gd name="connsiteX10" fmla="*/ 730812 w 723176"/>
                <a:gd name="connsiteY10" fmla="*/ 475037 h 487205"/>
                <a:gd name="connsiteX11" fmla="*/ 410433 w 723176"/>
                <a:gd name="connsiteY11" fmla="*/ 494989 h 48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3176" h="487205">
                  <a:moveTo>
                    <a:pt x="163983" y="126364"/>
                  </a:moveTo>
                  <a:lnTo>
                    <a:pt x="539324" y="126364"/>
                  </a:lnTo>
                  <a:cubicBezTo>
                    <a:pt x="539324" y="126364"/>
                    <a:pt x="163983" y="126364"/>
                    <a:pt x="163983" y="146316"/>
                  </a:cubicBezTo>
                  <a:close/>
                  <a:moveTo>
                    <a:pt x="0" y="0"/>
                  </a:moveTo>
                  <a:lnTo>
                    <a:pt x="295732" y="0"/>
                  </a:lnTo>
                  <a:cubicBezTo>
                    <a:pt x="295732" y="0"/>
                    <a:pt x="0" y="5229"/>
                    <a:pt x="0" y="25655"/>
                  </a:cubicBezTo>
                  <a:close/>
                  <a:moveTo>
                    <a:pt x="295732" y="301164"/>
                  </a:moveTo>
                  <a:lnTo>
                    <a:pt x="647386" y="301164"/>
                  </a:lnTo>
                  <a:cubicBezTo>
                    <a:pt x="647386" y="301164"/>
                    <a:pt x="300948" y="301164"/>
                    <a:pt x="295732" y="321128"/>
                  </a:cubicBezTo>
                  <a:close/>
                  <a:moveTo>
                    <a:pt x="410421" y="475037"/>
                  </a:moveTo>
                  <a:lnTo>
                    <a:pt x="730812" y="475037"/>
                  </a:lnTo>
                  <a:cubicBezTo>
                    <a:pt x="730812" y="475037"/>
                    <a:pt x="410433" y="475037"/>
                    <a:pt x="410433" y="494989"/>
                  </a:cubicBezTo>
                  <a:close/>
                </a:path>
              </a:pathLst>
            </a:custGeom>
            <a:solidFill>
              <a:srgbClr val="FFFFFF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07B01916-1EFE-A741-BDF6-21DF6106FDAC}"/>
                </a:ext>
              </a:extLst>
            </p:cNvPr>
            <p:cNvSpPr/>
            <p:nvPr/>
          </p:nvSpPr>
          <p:spPr>
            <a:xfrm rot="16386194">
              <a:off x="1195674" y="1454728"/>
              <a:ext cx="1102548" cy="784282"/>
            </a:xfrm>
            <a:custGeom>
              <a:avLst/>
              <a:gdLst>
                <a:gd name="connsiteX0" fmla="*/ 0 w 1102548"/>
                <a:gd name="connsiteY0" fmla="*/ 785708 h 784281"/>
                <a:gd name="connsiteX1" fmla="*/ 593361 w 1102548"/>
                <a:gd name="connsiteY1" fmla="*/ 416608 h 784281"/>
                <a:gd name="connsiteX2" fmla="*/ 1111831 w 1102548"/>
                <a:gd name="connsiteY2" fmla="*/ 163891 h 784281"/>
                <a:gd name="connsiteX3" fmla="*/ 1111831 w 1102548"/>
                <a:gd name="connsiteY3" fmla="*/ 0 h 784281"/>
                <a:gd name="connsiteX4" fmla="*/ 593361 w 1102548"/>
                <a:gd name="connsiteY4" fmla="*/ 253192 h 784281"/>
                <a:gd name="connsiteX5" fmla="*/ 0 w 1102548"/>
                <a:gd name="connsiteY5" fmla="*/ 622292 h 784281"/>
                <a:gd name="connsiteX6" fmla="*/ 0 w 1102548"/>
                <a:gd name="connsiteY6" fmla="*/ 785708 h 78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784281">
                  <a:moveTo>
                    <a:pt x="0" y="785708"/>
                  </a:moveTo>
                  <a:cubicBezTo>
                    <a:pt x="0" y="638441"/>
                    <a:pt x="331274" y="516842"/>
                    <a:pt x="593361" y="416608"/>
                  </a:cubicBezTo>
                  <a:cubicBezTo>
                    <a:pt x="870136" y="311146"/>
                    <a:pt x="1111831" y="274570"/>
                    <a:pt x="1111831" y="163891"/>
                  </a:cubicBezTo>
                  <a:lnTo>
                    <a:pt x="1111831" y="0"/>
                  </a:lnTo>
                  <a:cubicBezTo>
                    <a:pt x="1111831" y="111154"/>
                    <a:pt x="870136" y="147730"/>
                    <a:pt x="593361" y="253192"/>
                  </a:cubicBezTo>
                  <a:cubicBezTo>
                    <a:pt x="331274" y="353426"/>
                    <a:pt x="0" y="475037"/>
                    <a:pt x="0" y="622292"/>
                  </a:cubicBezTo>
                  <a:lnTo>
                    <a:pt x="0" y="785708"/>
                  </a:lnTo>
                  <a:close/>
                </a:path>
              </a:pathLst>
            </a:custGeom>
            <a:solidFill>
              <a:srgbClr val="84CB7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69E7859A-2620-264F-9EE8-2D96D59F62D6}"/>
                </a:ext>
              </a:extLst>
            </p:cNvPr>
            <p:cNvSpPr/>
            <p:nvPr/>
          </p:nvSpPr>
          <p:spPr>
            <a:xfrm rot="16386194">
              <a:off x="1195674" y="1454728"/>
              <a:ext cx="1102548" cy="784282"/>
            </a:xfrm>
            <a:custGeom>
              <a:avLst/>
              <a:gdLst>
                <a:gd name="connsiteX0" fmla="*/ 0 w 1102548"/>
                <a:gd name="connsiteY0" fmla="*/ 785708 h 784281"/>
                <a:gd name="connsiteX1" fmla="*/ 593361 w 1102548"/>
                <a:gd name="connsiteY1" fmla="*/ 416608 h 784281"/>
                <a:gd name="connsiteX2" fmla="*/ 1111831 w 1102548"/>
                <a:gd name="connsiteY2" fmla="*/ 163891 h 784281"/>
                <a:gd name="connsiteX3" fmla="*/ 1111831 w 1102548"/>
                <a:gd name="connsiteY3" fmla="*/ 0 h 784281"/>
                <a:gd name="connsiteX4" fmla="*/ 593361 w 1102548"/>
                <a:gd name="connsiteY4" fmla="*/ 253192 h 784281"/>
                <a:gd name="connsiteX5" fmla="*/ 0 w 1102548"/>
                <a:gd name="connsiteY5" fmla="*/ 622292 h 784281"/>
                <a:gd name="connsiteX6" fmla="*/ 0 w 1102548"/>
                <a:gd name="connsiteY6" fmla="*/ 785708 h 78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784281">
                  <a:moveTo>
                    <a:pt x="0" y="785708"/>
                  </a:moveTo>
                  <a:cubicBezTo>
                    <a:pt x="0" y="638441"/>
                    <a:pt x="331274" y="516842"/>
                    <a:pt x="593361" y="416608"/>
                  </a:cubicBezTo>
                  <a:cubicBezTo>
                    <a:pt x="870136" y="311146"/>
                    <a:pt x="1111831" y="274570"/>
                    <a:pt x="1111831" y="163891"/>
                  </a:cubicBezTo>
                  <a:lnTo>
                    <a:pt x="1111831" y="0"/>
                  </a:lnTo>
                  <a:cubicBezTo>
                    <a:pt x="1111831" y="111154"/>
                    <a:pt x="870136" y="147730"/>
                    <a:pt x="593361" y="253192"/>
                  </a:cubicBezTo>
                  <a:cubicBezTo>
                    <a:pt x="331274" y="353426"/>
                    <a:pt x="0" y="475037"/>
                    <a:pt x="0" y="622292"/>
                  </a:cubicBezTo>
                  <a:lnTo>
                    <a:pt x="0" y="785708"/>
                  </a:lnTo>
                  <a:close/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1747ED32-F917-E440-9C74-2ABBC1A8C378}"/>
                </a:ext>
              </a:extLst>
            </p:cNvPr>
            <p:cNvSpPr/>
            <p:nvPr/>
          </p:nvSpPr>
          <p:spPr>
            <a:xfrm rot="16386194">
              <a:off x="-68906" y="1386169"/>
              <a:ext cx="1102548" cy="784282"/>
            </a:xfrm>
            <a:custGeom>
              <a:avLst/>
              <a:gdLst>
                <a:gd name="connsiteX0" fmla="*/ 0 w 1102548"/>
                <a:gd name="connsiteY0" fmla="*/ 785708 h 784281"/>
                <a:gd name="connsiteX1" fmla="*/ 593361 w 1102548"/>
                <a:gd name="connsiteY1" fmla="*/ 411380 h 784281"/>
                <a:gd name="connsiteX2" fmla="*/ 1111831 w 1102548"/>
                <a:gd name="connsiteY2" fmla="*/ 163879 h 784281"/>
                <a:gd name="connsiteX3" fmla="*/ 1111831 w 1102548"/>
                <a:gd name="connsiteY3" fmla="*/ 0 h 784281"/>
                <a:gd name="connsiteX4" fmla="*/ 593361 w 1102548"/>
                <a:gd name="connsiteY4" fmla="*/ 253192 h 784281"/>
                <a:gd name="connsiteX5" fmla="*/ 0 w 1102548"/>
                <a:gd name="connsiteY5" fmla="*/ 622280 h 784281"/>
                <a:gd name="connsiteX6" fmla="*/ 0 w 1102548"/>
                <a:gd name="connsiteY6" fmla="*/ 785708 h 78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784281">
                  <a:moveTo>
                    <a:pt x="0" y="785708"/>
                  </a:moveTo>
                  <a:cubicBezTo>
                    <a:pt x="0" y="638441"/>
                    <a:pt x="331274" y="511601"/>
                    <a:pt x="593361" y="411380"/>
                  </a:cubicBezTo>
                  <a:cubicBezTo>
                    <a:pt x="870136" y="311146"/>
                    <a:pt x="1111831" y="274570"/>
                    <a:pt x="1111831" y="163879"/>
                  </a:cubicBezTo>
                  <a:lnTo>
                    <a:pt x="1111831" y="0"/>
                  </a:lnTo>
                  <a:cubicBezTo>
                    <a:pt x="1111831" y="111154"/>
                    <a:pt x="870136" y="147730"/>
                    <a:pt x="593361" y="253192"/>
                  </a:cubicBezTo>
                  <a:cubicBezTo>
                    <a:pt x="331274" y="348197"/>
                    <a:pt x="0" y="475025"/>
                    <a:pt x="0" y="622280"/>
                  </a:cubicBezTo>
                  <a:lnTo>
                    <a:pt x="0" y="785708"/>
                  </a:lnTo>
                  <a:close/>
                </a:path>
              </a:pathLst>
            </a:custGeom>
            <a:solidFill>
              <a:srgbClr val="84CB7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070D5FAB-6451-E44B-BDDB-7B686E26CDA0}"/>
                </a:ext>
              </a:extLst>
            </p:cNvPr>
            <p:cNvSpPr/>
            <p:nvPr/>
          </p:nvSpPr>
          <p:spPr>
            <a:xfrm rot="16386194">
              <a:off x="-68906" y="1386169"/>
              <a:ext cx="1102548" cy="784282"/>
            </a:xfrm>
            <a:custGeom>
              <a:avLst/>
              <a:gdLst>
                <a:gd name="connsiteX0" fmla="*/ 0 w 1102548"/>
                <a:gd name="connsiteY0" fmla="*/ 785708 h 784281"/>
                <a:gd name="connsiteX1" fmla="*/ 593361 w 1102548"/>
                <a:gd name="connsiteY1" fmla="*/ 411380 h 784281"/>
                <a:gd name="connsiteX2" fmla="*/ 1111831 w 1102548"/>
                <a:gd name="connsiteY2" fmla="*/ 163879 h 784281"/>
                <a:gd name="connsiteX3" fmla="*/ 1111831 w 1102548"/>
                <a:gd name="connsiteY3" fmla="*/ 0 h 784281"/>
                <a:gd name="connsiteX4" fmla="*/ 593361 w 1102548"/>
                <a:gd name="connsiteY4" fmla="*/ 253192 h 784281"/>
                <a:gd name="connsiteX5" fmla="*/ 0 w 1102548"/>
                <a:gd name="connsiteY5" fmla="*/ 622280 h 784281"/>
                <a:gd name="connsiteX6" fmla="*/ 0 w 1102548"/>
                <a:gd name="connsiteY6" fmla="*/ 785708 h 78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784281">
                  <a:moveTo>
                    <a:pt x="0" y="785708"/>
                  </a:moveTo>
                  <a:cubicBezTo>
                    <a:pt x="0" y="638441"/>
                    <a:pt x="331274" y="511601"/>
                    <a:pt x="593361" y="411380"/>
                  </a:cubicBezTo>
                  <a:cubicBezTo>
                    <a:pt x="870136" y="311146"/>
                    <a:pt x="1111831" y="274570"/>
                    <a:pt x="1111831" y="163879"/>
                  </a:cubicBezTo>
                  <a:lnTo>
                    <a:pt x="1111831" y="0"/>
                  </a:lnTo>
                  <a:cubicBezTo>
                    <a:pt x="1111831" y="111154"/>
                    <a:pt x="870136" y="147730"/>
                    <a:pt x="593361" y="253192"/>
                  </a:cubicBezTo>
                  <a:cubicBezTo>
                    <a:pt x="331274" y="348197"/>
                    <a:pt x="0" y="475025"/>
                    <a:pt x="0" y="622280"/>
                  </a:cubicBezTo>
                  <a:lnTo>
                    <a:pt x="0" y="785708"/>
                  </a:lnTo>
                  <a:close/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1E5EA19-A7C2-BE4A-9B75-5C877692855F}"/>
                </a:ext>
              </a:extLst>
            </p:cNvPr>
            <p:cNvSpPr/>
            <p:nvPr/>
          </p:nvSpPr>
          <p:spPr>
            <a:xfrm rot="16386194">
              <a:off x="282792" y="1411178"/>
              <a:ext cx="1102548" cy="772399"/>
            </a:xfrm>
            <a:custGeom>
              <a:avLst/>
              <a:gdLst>
                <a:gd name="connsiteX0" fmla="*/ 0 w 1102548"/>
                <a:gd name="connsiteY0" fmla="*/ 781917 h 772398"/>
                <a:gd name="connsiteX1" fmla="*/ 593361 w 1102548"/>
                <a:gd name="connsiteY1" fmla="*/ 412354 h 772398"/>
                <a:gd name="connsiteX2" fmla="*/ 1111831 w 1102548"/>
                <a:gd name="connsiteY2" fmla="*/ 163903 h 772398"/>
                <a:gd name="connsiteX3" fmla="*/ 1111831 w 1102548"/>
                <a:gd name="connsiteY3" fmla="*/ 0 h 772398"/>
                <a:gd name="connsiteX4" fmla="*/ 593361 w 1102548"/>
                <a:gd name="connsiteY4" fmla="*/ 248451 h 772398"/>
                <a:gd name="connsiteX5" fmla="*/ 0 w 1102548"/>
                <a:gd name="connsiteY5" fmla="*/ 618489 h 772398"/>
                <a:gd name="connsiteX6" fmla="*/ 0 w 1102548"/>
                <a:gd name="connsiteY6" fmla="*/ 781905 h 77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772398">
                  <a:moveTo>
                    <a:pt x="0" y="781917"/>
                  </a:moveTo>
                  <a:cubicBezTo>
                    <a:pt x="0" y="634187"/>
                    <a:pt x="331274" y="512576"/>
                    <a:pt x="593361" y="412354"/>
                  </a:cubicBezTo>
                  <a:cubicBezTo>
                    <a:pt x="870136" y="312109"/>
                    <a:pt x="1111831" y="269841"/>
                    <a:pt x="1111831" y="163903"/>
                  </a:cubicBezTo>
                  <a:lnTo>
                    <a:pt x="1111831" y="0"/>
                  </a:lnTo>
                  <a:cubicBezTo>
                    <a:pt x="1111831" y="111166"/>
                    <a:pt x="870136" y="148217"/>
                    <a:pt x="593361" y="248451"/>
                  </a:cubicBezTo>
                  <a:cubicBezTo>
                    <a:pt x="331274" y="348673"/>
                    <a:pt x="0" y="470284"/>
                    <a:pt x="0" y="618489"/>
                  </a:cubicBezTo>
                  <a:lnTo>
                    <a:pt x="0" y="781905"/>
                  </a:lnTo>
                  <a:close/>
                </a:path>
              </a:pathLst>
            </a:custGeom>
            <a:solidFill>
              <a:srgbClr val="84CB7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938E59C-855F-1747-9624-0F4A195A06EB}"/>
                </a:ext>
              </a:extLst>
            </p:cNvPr>
            <p:cNvSpPr/>
            <p:nvPr/>
          </p:nvSpPr>
          <p:spPr>
            <a:xfrm rot="16386194">
              <a:off x="282792" y="1411178"/>
              <a:ext cx="1102548" cy="772399"/>
            </a:xfrm>
            <a:custGeom>
              <a:avLst/>
              <a:gdLst>
                <a:gd name="connsiteX0" fmla="*/ 0 w 1102548"/>
                <a:gd name="connsiteY0" fmla="*/ 781917 h 772398"/>
                <a:gd name="connsiteX1" fmla="*/ 593361 w 1102548"/>
                <a:gd name="connsiteY1" fmla="*/ 412354 h 772398"/>
                <a:gd name="connsiteX2" fmla="*/ 1111831 w 1102548"/>
                <a:gd name="connsiteY2" fmla="*/ 163903 h 772398"/>
                <a:gd name="connsiteX3" fmla="*/ 1111831 w 1102548"/>
                <a:gd name="connsiteY3" fmla="*/ 0 h 772398"/>
                <a:gd name="connsiteX4" fmla="*/ 593361 w 1102548"/>
                <a:gd name="connsiteY4" fmla="*/ 248451 h 772398"/>
                <a:gd name="connsiteX5" fmla="*/ 0 w 1102548"/>
                <a:gd name="connsiteY5" fmla="*/ 618489 h 772398"/>
                <a:gd name="connsiteX6" fmla="*/ 0 w 1102548"/>
                <a:gd name="connsiteY6" fmla="*/ 781905 h 77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548" h="772398">
                  <a:moveTo>
                    <a:pt x="0" y="781917"/>
                  </a:moveTo>
                  <a:cubicBezTo>
                    <a:pt x="0" y="634187"/>
                    <a:pt x="331274" y="512576"/>
                    <a:pt x="593361" y="412354"/>
                  </a:cubicBezTo>
                  <a:cubicBezTo>
                    <a:pt x="870136" y="312109"/>
                    <a:pt x="1111831" y="269841"/>
                    <a:pt x="1111831" y="163903"/>
                  </a:cubicBezTo>
                  <a:lnTo>
                    <a:pt x="1111831" y="0"/>
                  </a:lnTo>
                  <a:cubicBezTo>
                    <a:pt x="1111831" y="111166"/>
                    <a:pt x="870136" y="148217"/>
                    <a:pt x="593361" y="248451"/>
                  </a:cubicBezTo>
                  <a:cubicBezTo>
                    <a:pt x="331274" y="348673"/>
                    <a:pt x="0" y="470284"/>
                    <a:pt x="0" y="618489"/>
                  </a:cubicBezTo>
                  <a:lnTo>
                    <a:pt x="0" y="781905"/>
                  </a:lnTo>
                  <a:close/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54E468F7-F0E9-B046-A50B-4F25CC51560B}"/>
                </a:ext>
              </a:extLst>
            </p:cNvPr>
            <p:cNvSpPr/>
            <p:nvPr/>
          </p:nvSpPr>
          <p:spPr>
            <a:xfrm rot="16386194">
              <a:off x="1238772" y="1768286"/>
              <a:ext cx="2228808" cy="1342786"/>
            </a:xfrm>
            <a:custGeom>
              <a:avLst/>
              <a:gdLst>
                <a:gd name="connsiteX0" fmla="*/ 1715139 w 2228807"/>
                <a:gd name="connsiteY0" fmla="*/ 248439 h 1342785"/>
                <a:gd name="connsiteX1" fmla="*/ 1260640 w 2228807"/>
                <a:gd name="connsiteY1" fmla="*/ 491186 h 1342785"/>
                <a:gd name="connsiteX2" fmla="*/ 593349 w 2228807"/>
                <a:gd name="connsiteY2" fmla="*/ 813253 h 1342785"/>
                <a:gd name="connsiteX3" fmla="*/ 0 w 2228807"/>
                <a:gd name="connsiteY3" fmla="*/ 1182828 h 1342785"/>
                <a:gd name="connsiteX4" fmla="*/ 0 w 2228807"/>
                <a:gd name="connsiteY4" fmla="*/ 1346244 h 1342785"/>
                <a:gd name="connsiteX5" fmla="*/ 593361 w 2228807"/>
                <a:gd name="connsiteY5" fmla="*/ 971452 h 1342785"/>
                <a:gd name="connsiteX6" fmla="*/ 1047860 w 2228807"/>
                <a:gd name="connsiteY6" fmla="*/ 776213 h 1342785"/>
                <a:gd name="connsiteX7" fmla="*/ 1715151 w 2228807"/>
                <a:gd name="connsiteY7" fmla="*/ 411855 h 1342785"/>
                <a:gd name="connsiteX8" fmla="*/ 2234095 w 2228807"/>
                <a:gd name="connsiteY8" fmla="*/ 163879 h 1342785"/>
                <a:gd name="connsiteX9" fmla="*/ 2234095 w 2228807"/>
                <a:gd name="connsiteY9" fmla="*/ 0 h 1342785"/>
                <a:gd name="connsiteX10" fmla="*/ 1715151 w 2228807"/>
                <a:gd name="connsiteY10" fmla="*/ 248439 h 13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8807" h="1342785">
                  <a:moveTo>
                    <a:pt x="1715139" y="248439"/>
                  </a:moveTo>
                  <a:cubicBezTo>
                    <a:pt x="1572009" y="306393"/>
                    <a:pt x="1389069" y="417072"/>
                    <a:pt x="1260640" y="491186"/>
                  </a:cubicBezTo>
                  <a:cubicBezTo>
                    <a:pt x="1151642" y="554357"/>
                    <a:pt x="1082454" y="633688"/>
                    <a:pt x="593349" y="813253"/>
                  </a:cubicBezTo>
                  <a:cubicBezTo>
                    <a:pt x="331274" y="908258"/>
                    <a:pt x="0" y="1035098"/>
                    <a:pt x="0" y="1182828"/>
                  </a:cubicBezTo>
                  <a:lnTo>
                    <a:pt x="0" y="1346244"/>
                  </a:lnTo>
                  <a:cubicBezTo>
                    <a:pt x="0" y="1198513"/>
                    <a:pt x="331286" y="1072149"/>
                    <a:pt x="593361" y="971452"/>
                  </a:cubicBezTo>
                  <a:cubicBezTo>
                    <a:pt x="776289" y="903041"/>
                    <a:pt x="954025" y="828926"/>
                    <a:pt x="1047860" y="776213"/>
                  </a:cubicBezTo>
                  <a:cubicBezTo>
                    <a:pt x="1220841" y="686425"/>
                    <a:pt x="1453550" y="512564"/>
                    <a:pt x="1715151" y="411855"/>
                  </a:cubicBezTo>
                  <a:cubicBezTo>
                    <a:pt x="1991926" y="311621"/>
                    <a:pt x="2234095" y="274570"/>
                    <a:pt x="2234095" y="163879"/>
                  </a:cubicBezTo>
                  <a:lnTo>
                    <a:pt x="2234095" y="0"/>
                  </a:lnTo>
                  <a:cubicBezTo>
                    <a:pt x="2234095" y="111154"/>
                    <a:pt x="1991926" y="148206"/>
                    <a:pt x="1715151" y="248439"/>
                  </a:cubicBezTo>
                  <a:close/>
                </a:path>
              </a:pathLst>
            </a:custGeom>
            <a:solidFill>
              <a:srgbClr val="84CB7E"/>
            </a:solidFill>
            <a:ln w="1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444EDC3-932D-3A47-A4F7-158475E61016}"/>
                </a:ext>
              </a:extLst>
            </p:cNvPr>
            <p:cNvSpPr/>
            <p:nvPr/>
          </p:nvSpPr>
          <p:spPr>
            <a:xfrm rot="16386194">
              <a:off x="1238772" y="1768286"/>
              <a:ext cx="2228808" cy="1342786"/>
            </a:xfrm>
            <a:custGeom>
              <a:avLst/>
              <a:gdLst>
                <a:gd name="connsiteX0" fmla="*/ 1715139 w 2228807"/>
                <a:gd name="connsiteY0" fmla="*/ 248439 h 1342785"/>
                <a:gd name="connsiteX1" fmla="*/ 1260640 w 2228807"/>
                <a:gd name="connsiteY1" fmla="*/ 491186 h 1342785"/>
                <a:gd name="connsiteX2" fmla="*/ 593349 w 2228807"/>
                <a:gd name="connsiteY2" fmla="*/ 813253 h 1342785"/>
                <a:gd name="connsiteX3" fmla="*/ 0 w 2228807"/>
                <a:gd name="connsiteY3" fmla="*/ 1182828 h 1342785"/>
                <a:gd name="connsiteX4" fmla="*/ 0 w 2228807"/>
                <a:gd name="connsiteY4" fmla="*/ 1346244 h 1342785"/>
                <a:gd name="connsiteX5" fmla="*/ 593361 w 2228807"/>
                <a:gd name="connsiteY5" fmla="*/ 971452 h 1342785"/>
                <a:gd name="connsiteX6" fmla="*/ 1047860 w 2228807"/>
                <a:gd name="connsiteY6" fmla="*/ 776213 h 1342785"/>
                <a:gd name="connsiteX7" fmla="*/ 1047860 w 2228807"/>
                <a:gd name="connsiteY7" fmla="*/ 776213 h 1342785"/>
                <a:gd name="connsiteX8" fmla="*/ 1715151 w 2228807"/>
                <a:gd name="connsiteY8" fmla="*/ 411855 h 1342785"/>
                <a:gd name="connsiteX9" fmla="*/ 2234095 w 2228807"/>
                <a:gd name="connsiteY9" fmla="*/ 163879 h 1342785"/>
                <a:gd name="connsiteX10" fmla="*/ 2234095 w 2228807"/>
                <a:gd name="connsiteY10" fmla="*/ 0 h 1342785"/>
                <a:gd name="connsiteX11" fmla="*/ 1715151 w 2228807"/>
                <a:gd name="connsiteY11" fmla="*/ 248439 h 13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07" h="1342785">
                  <a:moveTo>
                    <a:pt x="1715139" y="248439"/>
                  </a:moveTo>
                  <a:cubicBezTo>
                    <a:pt x="1572009" y="306393"/>
                    <a:pt x="1389069" y="417072"/>
                    <a:pt x="1260640" y="491186"/>
                  </a:cubicBezTo>
                  <a:cubicBezTo>
                    <a:pt x="1151642" y="554357"/>
                    <a:pt x="1082454" y="633688"/>
                    <a:pt x="593349" y="813253"/>
                  </a:cubicBezTo>
                  <a:cubicBezTo>
                    <a:pt x="331274" y="908258"/>
                    <a:pt x="0" y="1035098"/>
                    <a:pt x="0" y="1182828"/>
                  </a:cubicBezTo>
                  <a:lnTo>
                    <a:pt x="0" y="1346244"/>
                  </a:lnTo>
                  <a:cubicBezTo>
                    <a:pt x="0" y="1198513"/>
                    <a:pt x="331286" y="1072149"/>
                    <a:pt x="593361" y="971452"/>
                  </a:cubicBezTo>
                  <a:cubicBezTo>
                    <a:pt x="776289" y="903041"/>
                    <a:pt x="954025" y="828926"/>
                    <a:pt x="1047860" y="776213"/>
                  </a:cubicBezTo>
                  <a:cubicBezTo>
                    <a:pt x="1047860" y="776213"/>
                    <a:pt x="1047860" y="776213"/>
                    <a:pt x="1047860" y="776213"/>
                  </a:cubicBezTo>
                  <a:cubicBezTo>
                    <a:pt x="1220841" y="686425"/>
                    <a:pt x="1453550" y="512564"/>
                    <a:pt x="1715151" y="411855"/>
                  </a:cubicBezTo>
                  <a:cubicBezTo>
                    <a:pt x="1991926" y="311621"/>
                    <a:pt x="2234095" y="274570"/>
                    <a:pt x="2234095" y="163879"/>
                  </a:cubicBezTo>
                  <a:lnTo>
                    <a:pt x="2234095" y="0"/>
                  </a:lnTo>
                  <a:cubicBezTo>
                    <a:pt x="2234095" y="111154"/>
                    <a:pt x="1991926" y="148206"/>
                    <a:pt x="1715151" y="248439"/>
                  </a:cubicBezTo>
                </a:path>
              </a:pathLst>
            </a:custGeom>
            <a:noFill/>
            <a:ln w="9453" cap="rnd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8" name="Graphic 227">
            <a:extLst>
              <a:ext uri="{FF2B5EF4-FFF2-40B4-BE49-F238E27FC236}">
                <a16:creationId xmlns:a16="http://schemas.microsoft.com/office/drawing/2014/main" id="{D62613F2-E9A5-BA43-B7E1-4C74E92330F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 rot="18418149">
            <a:off x="8231328" y="5575877"/>
            <a:ext cx="820678" cy="587711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AF5ABA84-234E-E544-9360-2ACCA6D8BB8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 rot="5690883">
            <a:off x="6880007" y="1321227"/>
            <a:ext cx="751580" cy="489402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12945281-4D2A-4046-8D1B-5A8C407E5FA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 rot="6313968">
            <a:off x="8624592" y="6248284"/>
            <a:ext cx="308127" cy="2006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BB84AF-04A7-2A41-8B19-4E7BC734091B}"/>
              </a:ext>
            </a:extLst>
          </p:cNvPr>
          <p:cNvCxnSpPr/>
          <p:nvPr/>
        </p:nvCxnSpPr>
        <p:spPr>
          <a:xfrm flipH="1" flipV="1">
            <a:off x="8238417" y="3316048"/>
            <a:ext cx="548640" cy="1813575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475BA86-00C7-D342-80F6-7EED30B42946}"/>
              </a:ext>
            </a:extLst>
          </p:cNvPr>
          <p:cNvCxnSpPr>
            <a:cxnSpLocks/>
          </p:cNvCxnSpPr>
          <p:nvPr/>
        </p:nvCxnSpPr>
        <p:spPr>
          <a:xfrm flipV="1">
            <a:off x="7689205" y="6147749"/>
            <a:ext cx="508512" cy="27900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B2874D6F-B4C1-4143-A494-5CCA285B2B5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0D169-9202-AA46-B38C-1B38E97F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10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35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3632037" y="2413337"/>
            <a:ext cx="4927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HER2 positive breast cancer.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Caused by </a:t>
            </a:r>
            <a:r>
              <a:rPr lang="en-US" i="1" dirty="0">
                <a:latin typeface="Satoshi" pitchFamily="2" charset="77"/>
              </a:rPr>
              <a:t>ERBB2</a:t>
            </a:r>
            <a:r>
              <a:rPr lang="en-US" dirty="0">
                <a:latin typeface="Satoshi" pitchFamily="2" charset="77"/>
              </a:rPr>
              <a:t> gene amplification </a:t>
            </a:r>
          </a:p>
          <a:p>
            <a:r>
              <a:rPr lang="en-US" dirty="0">
                <a:latin typeface="Satoshi" pitchFamily="2" charset="77"/>
              </a:rPr>
              <a:t>that results in overexpression of HER2.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Approximately 15-30% of </a:t>
            </a:r>
          </a:p>
          <a:p>
            <a:r>
              <a:rPr lang="en-US" dirty="0">
                <a:latin typeface="Satoshi" pitchFamily="2" charset="77"/>
              </a:rPr>
              <a:t>breast cancer tumors.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13F2357-D73D-FE4D-96C5-A716D874434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Targeted treatment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BBAC6-C7A5-F14F-AA5E-A98ACA15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11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87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3632037" y="2413337"/>
            <a:ext cx="4927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Instead of trying to kill of tumor cells</a:t>
            </a:r>
          </a:p>
          <a:p>
            <a:r>
              <a:rPr lang="en-US" dirty="0">
                <a:latin typeface="Satoshi" pitchFamily="2" charset="77"/>
              </a:rPr>
              <a:t>using radiation or chemotherapy,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we can bind a protein to that receptor </a:t>
            </a:r>
          </a:p>
          <a:p>
            <a:r>
              <a:rPr lang="en-US" dirty="0">
                <a:latin typeface="Satoshi" pitchFamily="2" charset="77"/>
              </a:rPr>
              <a:t>to stop if from causing the “growth” signal.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768D3-7F70-BB49-9669-9BB9DD49D91B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Targeted treatment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2D6D8C-D0FF-4D43-B24F-DB1A3AD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12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3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0D92E4-BEA5-2D47-9F8E-4C7D2D467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9" y="2355850"/>
            <a:ext cx="6959456" cy="255905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F36AB-A4E4-7446-B58B-073970699CE3}"/>
              </a:ext>
            </a:extLst>
          </p:cNvPr>
          <p:cNvSpPr txBox="1"/>
          <p:nvPr/>
        </p:nvSpPr>
        <p:spPr>
          <a:xfrm>
            <a:off x="469465" y="5132391"/>
            <a:ext cx="1123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atoshi" pitchFamily="2" charset="77"/>
              </a:rPr>
              <a:t>Figure 1. </a:t>
            </a:r>
            <a:r>
              <a:rPr lang="en-US" sz="1600" dirty="0">
                <a:latin typeface="Satoshi" pitchFamily="2" charset="77"/>
              </a:rPr>
              <a:t>Her2 and Her3 distribution on a breast cell, (3D Dual </a:t>
            </a:r>
            <a:r>
              <a:rPr lang="en-US" sz="1600" dirty="0" err="1">
                <a:latin typeface="Satoshi" pitchFamily="2" charset="77"/>
              </a:rPr>
              <a:t>Colour</a:t>
            </a:r>
            <a:r>
              <a:rPr lang="en-US" sz="1600" dirty="0">
                <a:latin typeface="Satoshi" pitchFamily="2" charset="77"/>
              </a:rPr>
              <a:t> Super Resolution Microscopy </a:t>
            </a:r>
            <a:r>
              <a:rPr lang="en-US" sz="1600" dirty="0" err="1">
                <a:latin typeface="Satoshi" pitchFamily="2" charset="77"/>
              </a:rPr>
              <a:t>SPDMphymod</a:t>
            </a:r>
            <a:r>
              <a:rPr lang="en-US" sz="1600" dirty="0">
                <a:latin typeface="Satoshi" pitchFamily="2" charset="77"/>
              </a:rPr>
              <a:t> / LIMON, marked with Alexa 488 and 568). Andy </a:t>
            </a:r>
            <a:r>
              <a:rPr lang="en-US" sz="1600" dirty="0" err="1">
                <a:latin typeface="Satoshi" pitchFamily="2" charset="77"/>
              </a:rPr>
              <a:t>Nestl</a:t>
            </a:r>
            <a:r>
              <a:rPr lang="en-US" sz="1600" dirty="0">
                <a:latin typeface="Satoshi" pitchFamily="2" charset="77"/>
              </a:rPr>
              <a:t> </a:t>
            </a:r>
            <a:r>
              <a:rPr lang="en-GB" sz="1600" dirty="0">
                <a:latin typeface="Satoshi" pitchFamily="2" charset="77"/>
              </a:rPr>
              <a:t>CC BY-SA 3.0. </a:t>
            </a:r>
            <a:r>
              <a:rPr lang="en-US" sz="1600" b="1" dirty="0">
                <a:effectLst/>
                <a:latin typeface="Satoshi" pitchFamily="2" charset="77"/>
              </a:rPr>
              <a:t>Figure 2</a:t>
            </a:r>
            <a:r>
              <a:rPr lang="en-US" sz="1600" dirty="0">
                <a:effectLst/>
                <a:latin typeface="Satoshi" pitchFamily="2" charset="77"/>
              </a:rPr>
              <a:t>. Her2 staining on patient breast cancer tissue identified as stage 3. </a:t>
            </a:r>
            <a:r>
              <a:rPr lang="en-US" sz="1600" dirty="0" err="1">
                <a:latin typeface="Satoshi" pitchFamily="2" charset="77"/>
              </a:rPr>
              <a:t>GenomeMe</a:t>
            </a:r>
            <a:r>
              <a:rPr lang="en-US" sz="1600" dirty="0">
                <a:latin typeface="Satoshi" pitchFamily="2" charset="77"/>
              </a:rPr>
              <a:t> Lab Inc. - </a:t>
            </a:r>
            <a:r>
              <a:rPr lang="en-US" sz="1600" dirty="0">
                <a:latin typeface="Satoshi" pitchFamily="2" charset="77"/>
                <a:hlinkClick r:id="rId3"/>
              </a:rPr>
              <a:t>http://www.genomeme.ca/molecular-pathology/Her2-Neu.html</a:t>
            </a:r>
            <a:r>
              <a:rPr lang="en-US" sz="1600" dirty="0">
                <a:latin typeface="Satoshi" pitchFamily="2" charset="77"/>
              </a:rPr>
              <a:t> </a:t>
            </a:r>
            <a:r>
              <a:rPr lang="en-US" sz="1600" dirty="0">
                <a:latin typeface="Satoshi" pitchFamily="2" charset="77"/>
                <a:hlinkClick r:id="rId4"/>
              </a:rPr>
              <a:t>CC BY 4.0</a:t>
            </a:r>
            <a:endParaRPr lang="en-US" sz="1600" dirty="0">
              <a:effectLst/>
              <a:latin typeface="Satoshi" pitchFamily="2" charset="77"/>
            </a:endParaRPr>
          </a:p>
          <a:p>
            <a:endParaRPr lang="en-GB" sz="1600" dirty="0">
              <a:latin typeface="Satoshi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F4436-92AF-B944-89F4-01476D036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468" y="2318728"/>
            <a:ext cx="3461562" cy="25961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C401E-7767-2448-8058-D5FC427C5B9F}"/>
              </a:ext>
            </a:extLst>
          </p:cNvPr>
          <p:cNvSpPr txBox="1"/>
          <p:nvPr/>
        </p:nvSpPr>
        <p:spPr>
          <a:xfrm>
            <a:off x="469464" y="1277608"/>
            <a:ext cx="76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First, we confirm that overexpression really is occurring.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4FD6D-B3C9-0746-A255-6DB5C0FD029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Targeted treatment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5F9E6-D307-8E49-B549-DF4D4281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13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84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742A7D-55B9-6742-A4BD-10E9E2A3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573" y="1784789"/>
            <a:ext cx="4099337" cy="35763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3FD1D-0043-0D45-97B3-44816F6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4" y="1787900"/>
            <a:ext cx="4526061" cy="35732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24765-0721-EC4A-9F16-4B7A4C0BE557}"/>
              </a:ext>
            </a:extLst>
          </p:cNvPr>
          <p:cNvSpPr txBox="1"/>
          <p:nvPr/>
        </p:nvSpPr>
        <p:spPr>
          <a:xfrm>
            <a:off x="547723" y="5534561"/>
            <a:ext cx="10511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atoshi" pitchFamily="2" charset="77"/>
              </a:rPr>
              <a:t>Figure 1.  </a:t>
            </a:r>
            <a:r>
              <a:rPr lang="en-US" sz="1600" dirty="0">
                <a:latin typeface="Satoshi" pitchFamily="2" charset="77"/>
              </a:rPr>
              <a:t>von Achenbach, C., Weller, M. and Szabo, E. (2018), Epidermal growth factor receptor and ligand family expression and activity in glioblastoma. J. </a:t>
            </a:r>
            <a:r>
              <a:rPr lang="en-US" sz="1600" dirty="0" err="1">
                <a:latin typeface="Satoshi" pitchFamily="2" charset="77"/>
              </a:rPr>
              <a:t>Neurochem</a:t>
            </a:r>
            <a:r>
              <a:rPr lang="en-US" sz="1600" dirty="0">
                <a:latin typeface="Satoshi" pitchFamily="2" charset="77"/>
              </a:rPr>
              <a:t>., 147: 99-109. </a:t>
            </a:r>
            <a:r>
              <a:rPr lang="en-US" sz="1600" dirty="0">
                <a:latin typeface="Satoshi" pitchFamily="2" charset="77"/>
                <a:hlinkClick r:id="rId4"/>
              </a:rPr>
              <a:t>https://doi.org/10.1111/jnc.14538</a:t>
            </a:r>
            <a:endParaRPr lang="en-US" sz="1600" dirty="0">
              <a:latin typeface="Satoshi" pitchFamily="2" charset="77"/>
            </a:endParaRPr>
          </a:p>
          <a:p>
            <a:r>
              <a:rPr lang="en-GB" sz="1600" b="1" dirty="0">
                <a:latin typeface="Satoshi" pitchFamily="2" charset="77"/>
              </a:rPr>
              <a:t>Figure 2. </a:t>
            </a:r>
            <a:r>
              <a:rPr lang="en-GB" sz="1600" dirty="0" err="1">
                <a:latin typeface="Satoshi" pitchFamily="2" charset="77"/>
              </a:rPr>
              <a:t>Appert</a:t>
            </a:r>
            <a:r>
              <a:rPr lang="en-GB" sz="1600" dirty="0">
                <a:latin typeface="Satoshi" pitchFamily="2" charset="77"/>
              </a:rPr>
              <a:t>-Collin, et. al.</a:t>
            </a:r>
            <a:r>
              <a:rPr lang="en-US" sz="1600" dirty="0">
                <a:latin typeface="Satoshi" pitchFamily="2" charset="77"/>
              </a:rPr>
              <a:t> </a:t>
            </a:r>
            <a:r>
              <a:rPr lang="en-GB" sz="1600" dirty="0">
                <a:latin typeface="Satoshi" pitchFamily="2" charset="77"/>
              </a:rPr>
              <a:t>Role of </a:t>
            </a:r>
            <a:r>
              <a:rPr lang="en-GB" sz="1600" dirty="0" err="1">
                <a:latin typeface="Satoshi" pitchFamily="2" charset="77"/>
              </a:rPr>
              <a:t>ErbB</a:t>
            </a:r>
            <a:r>
              <a:rPr lang="en-GB" sz="1600" dirty="0">
                <a:latin typeface="Satoshi" pitchFamily="2" charset="77"/>
              </a:rPr>
              <a:t> Receptors in Cancer Cell Migration and Invasion. </a:t>
            </a:r>
            <a:r>
              <a:rPr lang="en-US" sz="1600" dirty="0">
                <a:latin typeface="Satoshi" pitchFamily="2" charset="77"/>
              </a:rPr>
              <a:t>Front. </a:t>
            </a:r>
            <a:r>
              <a:rPr lang="en-US" sz="1600" dirty="0" err="1">
                <a:latin typeface="Satoshi" pitchFamily="2" charset="77"/>
              </a:rPr>
              <a:t>Pharmacol</a:t>
            </a:r>
            <a:r>
              <a:rPr lang="en-US" sz="1600" dirty="0">
                <a:latin typeface="Satoshi" pitchFamily="2" charset="77"/>
              </a:rPr>
              <a:t>., 24 November 2015 Sec. Pharmacology of Anti-Cancer Drugs </a:t>
            </a:r>
            <a:r>
              <a:rPr lang="en-US" sz="1600" dirty="0">
                <a:latin typeface="Satoshi" pitchFamily="2" charset="77"/>
                <a:hlinkClick r:id="rId5"/>
              </a:rPr>
              <a:t>https://doi.org/10.3389/fphar.2015.00283</a:t>
            </a:r>
            <a:endParaRPr lang="en-US" sz="1600" dirty="0">
              <a:latin typeface="Satoshi" pitchFamily="2" charset="77"/>
            </a:endParaRPr>
          </a:p>
          <a:p>
            <a:endParaRPr lang="en-GB" sz="1600" dirty="0">
              <a:latin typeface="Satoshi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D5404-7D7E-E84E-AB50-1C41D433C36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Targeted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94C2E-C362-BB48-940D-0452C2F9716D}"/>
              </a:ext>
            </a:extLst>
          </p:cNvPr>
          <p:cNvSpPr txBox="1"/>
          <p:nvPr/>
        </p:nvSpPr>
        <p:spPr>
          <a:xfrm>
            <a:off x="469465" y="1277608"/>
            <a:ext cx="869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Second, we want to target a part of the protein that is on the surface.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F54BD-6A74-9542-BEAF-F330817F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14</a:t>
            </a:fld>
            <a:r>
              <a:rPr lang="en-GB"/>
              <a:t> of 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03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E724765-0721-EC4A-9F16-4B7A4C0BE557}"/>
              </a:ext>
            </a:extLst>
          </p:cNvPr>
          <p:cNvSpPr txBox="1"/>
          <p:nvPr/>
        </p:nvSpPr>
        <p:spPr>
          <a:xfrm>
            <a:off x="547723" y="5534561"/>
            <a:ext cx="1059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atoshi" pitchFamily="2" charset="77"/>
              </a:rPr>
              <a:t>Figure 1. </a:t>
            </a:r>
            <a:r>
              <a:rPr lang="en-US" sz="1600" dirty="0">
                <a:solidFill>
                  <a:srgbClr val="181818"/>
                </a:solidFill>
                <a:effectLst/>
                <a:latin typeface="Helvetica" pitchFamily="2" charset="0"/>
              </a:rPr>
              <a:t>Cryo-EM structure of HER2 (cyan) extracellular domain, Trastuzumab Fab (Herceptin - red and pink), and </a:t>
            </a:r>
            <a:r>
              <a:rPr lang="en-US" sz="1600" dirty="0" err="1">
                <a:solidFill>
                  <a:srgbClr val="181818"/>
                </a:solidFill>
                <a:effectLst/>
                <a:latin typeface="Helvetica" pitchFamily="2" charset="0"/>
              </a:rPr>
              <a:t>Pertuzumab</a:t>
            </a:r>
            <a:r>
              <a:rPr lang="en-US" sz="1600" dirty="0">
                <a:solidFill>
                  <a:srgbClr val="181818"/>
                </a:solidFill>
                <a:effectLst/>
                <a:latin typeface="Helvetica" pitchFamily="2" charset="0"/>
              </a:rPr>
              <a:t> Fab complex (Perjeta - yellow and orange). Derived from PDB 6OGE </a:t>
            </a:r>
            <a:r>
              <a:rPr lang="en-US" sz="1600" dirty="0">
                <a:solidFill>
                  <a:srgbClr val="0B4CB4"/>
                </a:solidFill>
                <a:effectLst/>
                <a:latin typeface="Helvetica" pitchFamily="2" charset="0"/>
              </a:rPr>
              <a:t>https://</a:t>
            </a:r>
            <a:r>
              <a:rPr lang="en-US" sz="1600" dirty="0" err="1">
                <a:solidFill>
                  <a:srgbClr val="0B4CB4"/>
                </a:solidFill>
                <a:effectLst/>
                <a:latin typeface="Helvetica" pitchFamily="2" charset="0"/>
              </a:rPr>
              <a:t>doi.org</a:t>
            </a:r>
            <a:r>
              <a:rPr lang="en-US" sz="1600" dirty="0">
                <a:solidFill>
                  <a:srgbClr val="0B4CB4"/>
                </a:solidFill>
                <a:effectLst/>
                <a:latin typeface="Helvetica" pitchFamily="2" charset="0"/>
              </a:rPr>
              <a:t>/10.1371/journal.pone.0216095</a:t>
            </a:r>
            <a:r>
              <a:rPr lang="en-US" sz="1600" dirty="0">
                <a:solidFill>
                  <a:srgbClr val="181818"/>
                </a:solidFill>
                <a:effectLst/>
                <a:latin typeface="Helvetica" pitchFamily="2" charset="0"/>
              </a:rPr>
              <a:t>.</a:t>
            </a:r>
            <a:endParaRPr lang="en-US" sz="1600" dirty="0">
              <a:solidFill>
                <a:srgbClr val="0B4CB4"/>
              </a:solidFill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D5404-7D7E-E84E-AB50-1C41D433C36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Targeted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94C2E-C362-BB48-940D-0452C2F9716D}"/>
              </a:ext>
            </a:extLst>
          </p:cNvPr>
          <p:cNvSpPr txBox="1"/>
          <p:nvPr/>
        </p:nvSpPr>
        <p:spPr>
          <a:xfrm>
            <a:off x="469465" y="1277608"/>
            <a:ext cx="869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Third, we “raise” an antibody which can bind to this target.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580A96C3-5644-DA44-887B-F55BAC5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18" y="1838126"/>
            <a:ext cx="6240163" cy="3510906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05F86-B1E1-B54F-8EAB-37A665C5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15</a:t>
            </a:fld>
            <a:r>
              <a:rPr lang="en-GB"/>
              <a:t> of 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5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D5404-7D7E-E84E-AB50-1C41D433C36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Trials and 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94C2E-C362-BB48-940D-0452C2F9716D}"/>
              </a:ext>
            </a:extLst>
          </p:cNvPr>
          <p:cNvSpPr txBox="1"/>
          <p:nvPr/>
        </p:nvSpPr>
        <p:spPr>
          <a:xfrm>
            <a:off x="469465" y="1277608"/>
            <a:ext cx="8692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Fourth, we test the efficacy, safety, etc.</a:t>
            </a:r>
          </a:p>
          <a:p>
            <a:endParaRPr lang="en-US" dirty="0">
              <a:latin typeface="Satoshi" pitchFamily="2" charset="77"/>
            </a:endParaRP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We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Satoshi" pitchFamily="2" charset="77"/>
              </a:rPr>
              <a:t>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Satoshi" pitchFamily="2" charset="77"/>
              </a:rPr>
              <a:t>Regulations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Satoshi" pitchFamily="2" charset="77"/>
              </a:rPr>
              <a:t>Mandates</a:t>
            </a:r>
          </a:p>
          <a:p>
            <a:r>
              <a:rPr lang="en-US" dirty="0">
                <a:latin typeface="Satoshi" pitchFamily="2" charset="77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56FBE-CB54-194D-A866-E42AEB705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16</a:t>
            </a:fld>
            <a:r>
              <a:rPr lang="en-GB"/>
              <a:t> of 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6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D5404-7D7E-E84E-AB50-1C41D433C36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Trials and market</a:t>
            </a: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082F16D-5F60-A34C-BB98-76A8F6D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81"/>
            <a:ext cx="12195201" cy="5434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143F0-2ADD-7143-A3EA-F218F932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17</a:t>
            </a:fld>
            <a:r>
              <a:rPr lang="en-GB"/>
              <a:t> of 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88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D5404-7D7E-E84E-AB50-1C41D433C36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Trials and market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F509DB-97FA-434E-9CCB-9AA15A03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3" y="750443"/>
            <a:ext cx="6086776" cy="5971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46BEDA-C566-2949-9752-854DBBA26959}"/>
              </a:ext>
            </a:extLst>
          </p:cNvPr>
          <p:cNvSpPr txBox="1"/>
          <p:nvPr/>
        </p:nvSpPr>
        <p:spPr>
          <a:xfrm>
            <a:off x="6908640" y="1633934"/>
            <a:ext cx="474534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atoshi" pitchFamily="2" charset="77"/>
              </a:rPr>
              <a:t>Example</a:t>
            </a:r>
          </a:p>
          <a:p>
            <a:r>
              <a:rPr lang="en-US" sz="1400" dirty="0">
                <a:latin typeface="Satoshi" pitchFamily="2" charset="77"/>
              </a:rPr>
              <a:t>Acute toxicity has been assessed using single-dose toxicity studies in two mammalian species (one non-rodent);</a:t>
            </a:r>
          </a:p>
          <a:p>
            <a:endParaRPr lang="en-US" sz="1400" dirty="0">
              <a:latin typeface="Satoshi" pitchFamily="2" charset="77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Satoshi" pitchFamily="2" charset="77"/>
              </a:rPr>
              <a:t>mammal one - </a:t>
            </a:r>
            <a:r>
              <a:rPr lang="en-US" sz="1400" i="1" dirty="0" err="1">
                <a:latin typeface="Satoshi" pitchFamily="2" charset="77"/>
                <a:hlinkClick r:id="rId4"/>
              </a:rPr>
              <a:t>acute_toxicity_study_report_one.pdf</a:t>
            </a:r>
            <a:endParaRPr lang="en-US" sz="1400" i="1" dirty="0">
              <a:latin typeface="Satoshi" pitchFamily="2" charset="77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Satoshi" pitchFamily="2" charset="77"/>
              </a:rPr>
              <a:t>mammal two - </a:t>
            </a:r>
            <a:r>
              <a:rPr lang="en-US" sz="1400" i="1" dirty="0">
                <a:latin typeface="Satoshi" pitchFamily="2" charset="77"/>
                <a:hlinkClick r:id="rId4"/>
              </a:rPr>
              <a:t>acute_toxicity_study_report_two.pdf</a:t>
            </a:r>
            <a:endParaRPr lang="en-US" sz="1400" i="1" dirty="0">
              <a:latin typeface="Satoshi" pitchFamily="2" charset="77"/>
            </a:endParaRPr>
          </a:p>
          <a:p>
            <a:pPr marL="342900" indent="-342900">
              <a:buFontTx/>
              <a:buAutoNum type="arabicPeriod"/>
            </a:pPr>
            <a:endParaRPr lang="en-US" sz="1400" dirty="0">
              <a:latin typeface="Satoshi" pitchFamily="2" charset="77"/>
            </a:endParaRPr>
          </a:p>
          <a:p>
            <a:r>
              <a:rPr lang="en-US" sz="1400" dirty="0">
                <a:latin typeface="Satoshi" pitchFamily="2" charset="77"/>
              </a:rPr>
              <a:t>In these studies, both the clinical and parenteral route of administration was used (intravenous). Successful outcomes were obtained in both studies. The minimum and maximum dosages (3 - 18 mg/kg) were administered over 90 minutes without short-term adverse effects </a:t>
            </a:r>
          </a:p>
          <a:p>
            <a:endParaRPr lang="en-US" sz="1400" dirty="0">
              <a:latin typeface="Satoshi" pitchFamily="2" charset="77"/>
            </a:endParaRPr>
          </a:p>
          <a:p>
            <a:r>
              <a:rPr lang="en-US" sz="1400" dirty="0">
                <a:latin typeface="Satoshi" pitchFamily="2" charset="77"/>
              </a:rPr>
              <a:t>Each study was conducted under GLP. </a:t>
            </a:r>
          </a:p>
          <a:p>
            <a:endParaRPr lang="en-US" sz="1400" dirty="0">
              <a:latin typeface="Satoshi" pitchFamily="2" charset="77"/>
            </a:endParaRPr>
          </a:p>
          <a:p>
            <a:r>
              <a:rPr lang="en-US" sz="1400" dirty="0">
                <a:latin typeface="Satoshi" pitchFamily="2" charset="77"/>
              </a:rPr>
              <a:t>These acute toxicity results will be used in combination with the known toxicity for other </a:t>
            </a:r>
            <a:r>
              <a:rPr lang="en-US" sz="1400" dirty="0" err="1">
                <a:latin typeface="Satoshi" pitchFamily="2" charset="77"/>
              </a:rPr>
              <a:t>mAbs</a:t>
            </a:r>
            <a:r>
              <a:rPr lang="en-US" sz="1400" dirty="0">
                <a:latin typeface="Satoshi" pitchFamily="2" charset="77"/>
              </a:rPr>
              <a:t> to assess the  potential consequences of human overdose and will be available to support Phase III.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42E48-241A-E549-95FC-FF42D70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18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49507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D5404-7D7E-E84E-AB50-1C41D433C36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Trials and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EEF84-3B8E-2541-B0A9-388DAE38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924" y="461665"/>
            <a:ext cx="6610152" cy="63963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16A3B-69D8-024C-B87B-4AEABE40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19</a:t>
            </a:fld>
            <a:r>
              <a:rPr lang="en-GB"/>
              <a:t> of 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87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We can imagine an abstract idea of a tumor growing within tissue.</a:t>
            </a:r>
          </a:p>
          <a:p>
            <a:r>
              <a:rPr lang="en-US" dirty="0">
                <a:latin typeface="Satoshi" pitchFamily="2" charset="77"/>
              </a:rPr>
              <a:t>The key is to ask how it occurs.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02736B-E4DD-044B-AF16-2BBBDEE3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350" y="975082"/>
            <a:ext cx="2679700" cy="4191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6FC9F9-1DCB-1844-ABA7-E86D2669B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450" y="1013182"/>
            <a:ext cx="2654300" cy="4152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FDB534-5194-494A-A59C-655E957B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800" y="1051282"/>
            <a:ext cx="26416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90767-412E-0C41-9F8C-70DC139C90B0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7042D-5087-D64C-9DFC-B740BEF8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2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58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0E631-A022-F34B-84BC-A934B867ADE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Final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FFF9C-A5EC-8843-93BD-E49AFE49569D}"/>
              </a:ext>
            </a:extLst>
          </p:cNvPr>
          <p:cNvSpPr txBox="1"/>
          <p:nvPr/>
        </p:nvSpPr>
        <p:spPr>
          <a:xfrm>
            <a:off x="1749939" y="1859339"/>
            <a:ext cx="8692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There are approximately 15 sections.</a:t>
            </a:r>
          </a:p>
          <a:p>
            <a:r>
              <a:rPr lang="en-US" dirty="0">
                <a:latin typeface="Satoshi" pitchFamily="2" charset="77"/>
              </a:rPr>
              <a:t>Pick 2 sections.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For each guideline, go to your section.</a:t>
            </a:r>
          </a:p>
          <a:p>
            <a:r>
              <a:rPr lang="en-US" dirty="0">
                <a:latin typeface="Satoshi" pitchFamily="2" charset="77"/>
              </a:rPr>
              <a:t>Re-write out the paragraph about how the guideline/regulation was fulfilled.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This is your </a:t>
            </a:r>
            <a:r>
              <a:rPr lang="en-US" b="1" dirty="0">
                <a:latin typeface="Satoshi" pitchFamily="2" charset="77"/>
              </a:rPr>
              <a:t>individual report</a:t>
            </a:r>
            <a:r>
              <a:rPr lang="en-US" dirty="0">
                <a:latin typeface="Satoshi" pitchFamily="2" charset="77"/>
              </a:rPr>
              <a:t>. 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Everyone will have the same report except covering different sections.</a:t>
            </a: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The </a:t>
            </a:r>
            <a:r>
              <a:rPr lang="en-US" b="1" dirty="0">
                <a:latin typeface="Satoshi" pitchFamily="2" charset="77"/>
              </a:rPr>
              <a:t>group report </a:t>
            </a:r>
            <a:r>
              <a:rPr lang="en-US" dirty="0">
                <a:latin typeface="Satoshi" pitchFamily="2" charset="77"/>
              </a:rPr>
              <a:t>is the compiled version of all sections.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DF5F9-9EA6-1449-8691-33435BBB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20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70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0E631-A022-F34B-84BC-A934B867ADE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Final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FFF9C-A5EC-8843-93BD-E49AFE49569D}"/>
              </a:ext>
            </a:extLst>
          </p:cNvPr>
          <p:cNvSpPr txBox="1"/>
          <p:nvPr/>
        </p:nvSpPr>
        <p:spPr>
          <a:xfrm>
            <a:off x="1749939" y="1859339"/>
            <a:ext cx="8692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atoshi" pitchFamily="2" charset="77"/>
              </a:rPr>
              <a:t>Individual report		</a:t>
            </a:r>
            <a:r>
              <a:rPr lang="en-US" dirty="0">
                <a:latin typeface="Satoshi" pitchFamily="2" charset="77"/>
              </a:rPr>
              <a:t>15/10/22</a:t>
            </a:r>
          </a:p>
          <a:p>
            <a:endParaRPr lang="en-US" dirty="0">
              <a:latin typeface="Satoshi" pitchFamily="2" charset="77"/>
            </a:endParaRPr>
          </a:p>
          <a:p>
            <a:endParaRPr lang="en-US" dirty="0">
              <a:latin typeface="Satoshi" pitchFamily="2" charset="77"/>
            </a:endParaRPr>
          </a:p>
          <a:p>
            <a:r>
              <a:rPr lang="en-US" b="1" dirty="0">
                <a:latin typeface="Satoshi" pitchFamily="2" charset="77"/>
              </a:rPr>
              <a:t>Group report</a:t>
            </a:r>
            <a:r>
              <a:rPr lang="en-US" dirty="0">
                <a:latin typeface="Satoshi" pitchFamily="2" charset="77"/>
              </a:rPr>
              <a:t>		10/11/22</a:t>
            </a:r>
          </a:p>
          <a:p>
            <a:endParaRPr lang="en-US" dirty="0">
              <a:latin typeface="Satoshi" pitchFamily="2" charset="77"/>
            </a:endParaRP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Same layout as the drug development plan: </a:t>
            </a:r>
          </a:p>
          <a:p>
            <a:r>
              <a:rPr lang="en-US" b="1" dirty="0" err="1">
                <a:latin typeface="Satoshi" pitchFamily="2" charset="77"/>
              </a:rPr>
              <a:t>product_description_group_C_mAb.pdf</a:t>
            </a:r>
            <a:endParaRPr lang="en-US" b="1" dirty="0">
              <a:latin typeface="Satoshi" pitchFamily="2" charset="77"/>
            </a:endParaRPr>
          </a:p>
          <a:p>
            <a:endParaRPr lang="en-US" dirty="0">
              <a:latin typeface="Satoshi" pitchFamily="2" charset="77"/>
            </a:endParaRPr>
          </a:p>
          <a:p>
            <a:endParaRPr lang="en-US" dirty="0">
              <a:latin typeface="Satoshi" pitchFamily="2" charset="77"/>
            </a:endParaRPr>
          </a:p>
          <a:p>
            <a:r>
              <a:rPr lang="en-US" dirty="0">
                <a:latin typeface="Satoshi" pitchFamily="2" charset="77"/>
              </a:rPr>
              <a:t>We track all material on </a:t>
            </a:r>
          </a:p>
          <a:p>
            <a:r>
              <a:rPr lang="en-US" b="1" dirty="0" err="1">
                <a:latin typeface="Satoshi" pitchFamily="2" charset="77"/>
              </a:rPr>
              <a:t>regulation_table.csv</a:t>
            </a:r>
            <a:endParaRPr lang="en-US" b="1" dirty="0">
              <a:latin typeface="Satoshi" pitchFamily="2" charset="77"/>
            </a:endParaRPr>
          </a:p>
          <a:p>
            <a:endParaRPr lang="en-US" dirty="0">
              <a:latin typeface="Satoshi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0B700-69D3-D945-8482-0D0B8536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21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05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Every cell must live and grow according to its genetic and environmental constraints.</a:t>
            </a:r>
          </a:p>
          <a:p>
            <a:r>
              <a:rPr lang="en-US" dirty="0">
                <a:latin typeface="Satoshi" pitchFamily="2" charset="77"/>
              </a:rPr>
              <a:t>Any cell has the potential to either respond too little or too much.</a:t>
            </a:r>
          </a:p>
          <a:p>
            <a:r>
              <a:rPr lang="en-US" dirty="0">
                <a:latin typeface="Satoshi" pitchFamily="2" charset="77"/>
              </a:rPr>
              <a:t>We wish to find the underlying cause.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02736B-E4DD-044B-AF16-2BBBDEE3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350" y="975082"/>
            <a:ext cx="2679700" cy="4191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6FC9F9-1DCB-1844-ABA7-E86D2669B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450" y="1013182"/>
            <a:ext cx="2654300" cy="4152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FDB534-5194-494A-A59C-655E957B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800" y="1051282"/>
            <a:ext cx="2641600" cy="4114800"/>
          </a:xfrm>
          <a:prstGeom prst="rect">
            <a:avLst/>
          </a:prstGeom>
        </p:spPr>
      </p:pic>
      <p:grpSp>
        <p:nvGrpSpPr>
          <p:cNvPr id="6" name="Graphic 3">
            <a:extLst>
              <a:ext uri="{FF2B5EF4-FFF2-40B4-BE49-F238E27FC236}">
                <a16:creationId xmlns:a16="http://schemas.microsoft.com/office/drawing/2014/main" id="{2F9F0C78-F25C-5D41-992B-95574DB88ED2}"/>
              </a:ext>
            </a:extLst>
          </p:cNvPr>
          <p:cNvGrpSpPr/>
          <p:nvPr/>
        </p:nvGrpSpPr>
        <p:grpSpPr>
          <a:xfrm>
            <a:off x="2835190" y="3056579"/>
            <a:ext cx="430369" cy="443556"/>
            <a:chOff x="5387103" y="2693242"/>
            <a:chExt cx="1419189" cy="146267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0474B52-4D69-3E4E-B3C3-6F927D4BAA92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  <a:close/>
                </a:path>
              </a:pathLst>
            </a:custGeom>
            <a:solidFill>
              <a:srgbClr val="F19BAA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AF75FB2-9D1C-A544-875F-B8B6A878323E}"/>
                </a:ext>
              </a:extLst>
            </p:cNvPr>
            <p:cNvSpPr/>
            <p:nvPr/>
          </p:nvSpPr>
          <p:spPr>
            <a:xfrm>
              <a:off x="5426429" y="2743176"/>
              <a:ext cx="1012045" cy="1337073"/>
            </a:xfrm>
            <a:custGeom>
              <a:avLst/>
              <a:gdLst>
                <a:gd name="connsiteX0" fmla="*/ 138218 w 1012045"/>
                <a:gd name="connsiteY0" fmla="*/ 950399 h 1337073"/>
                <a:gd name="connsiteX1" fmla="*/ 118536 w 1012045"/>
                <a:gd name="connsiteY1" fmla="*/ 719232 h 1337073"/>
                <a:gd name="connsiteX2" fmla="*/ 449164 w 1012045"/>
                <a:gd name="connsiteY2" fmla="*/ 113884 h 1337073"/>
                <a:gd name="connsiteX3" fmla="*/ 799446 w 1012045"/>
                <a:gd name="connsiteY3" fmla="*/ 59029 h 1337073"/>
                <a:gd name="connsiteX4" fmla="*/ 1012046 w 1012045"/>
                <a:gd name="connsiteY4" fmla="*/ 92694 h 1337073"/>
                <a:gd name="connsiteX5" fmla="*/ 650030 w 1012045"/>
                <a:gd name="connsiteY5" fmla="*/ 0 h 1337073"/>
                <a:gd name="connsiteX6" fmla="*/ 147 w 1012045"/>
                <a:gd name="connsiteY6" fmla="*/ 681403 h 1337073"/>
                <a:gd name="connsiteX7" fmla="*/ 445379 w 1012045"/>
                <a:gd name="connsiteY7" fmla="*/ 1337074 h 1337073"/>
                <a:gd name="connsiteX8" fmla="*/ 138218 w 1012045"/>
                <a:gd name="connsiteY8" fmla="*/ 950399 h 133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045" h="1337073">
                  <a:moveTo>
                    <a:pt x="138218" y="950399"/>
                  </a:moveTo>
                  <a:cubicBezTo>
                    <a:pt x="122321" y="887224"/>
                    <a:pt x="118536" y="790735"/>
                    <a:pt x="118536" y="719232"/>
                  </a:cubicBezTo>
                  <a:cubicBezTo>
                    <a:pt x="110596" y="441530"/>
                    <a:pt x="260023" y="222847"/>
                    <a:pt x="449164" y="113884"/>
                  </a:cubicBezTo>
                  <a:cubicBezTo>
                    <a:pt x="547510" y="54865"/>
                    <a:pt x="677642" y="59029"/>
                    <a:pt x="799446" y="59029"/>
                  </a:cubicBezTo>
                  <a:cubicBezTo>
                    <a:pt x="870568" y="59029"/>
                    <a:pt x="941302" y="71512"/>
                    <a:pt x="1012046" y="92694"/>
                  </a:cubicBezTo>
                  <a:cubicBezTo>
                    <a:pt x="905751" y="29510"/>
                    <a:pt x="779783" y="0"/>
                    <a:pt x="650030" y="0"/>
                  </a:cubicBezTo>
                  <a:cubicBezTo>
                    <a:pt x="307308" y="0"/>
                    <a:pt x="-7801" y="248193"/>
                    <a:pt x="147" y="681403"/>
                  </a:cubicBezTo>
                  <a:cubicBezTo>
                    <a:pt x="4311" y="1030230"/>
                    <a:pt x="181340" y="1261406"/>
                    <a:pt x="445379" y="1337074"/>
                  </a:cubicBezTo>
                  <a:cubicBezTo>
                    <a:pt x="307308" y="1253078"/>
                    <a:pt x="181340" y="1131253"/>
                    <a:pt x="138218" y="950399"/>
                  </a:cubicBezTo>
                  <a:close/>
                </a:path>
              </a:pathLst>
            </a:custGeom>
            <a:solidFill>
              <a:srgbClr val="FDF4E1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215C2E2-5446-8E41-9196-7B9774215146}"/>
                </a:ext>
              </a:extLst>
            </p:cNvPr>
            <p:cNvSpPr/>
            <p:nvPr/>
          </p:nvSpPr>
          <p:spPr>
            <a:xfrm>
              <a:off x="5862630" y="3180510"/>
              <a:ext cx="614026" cy="649542"/>
            </a:xfrm>
            <a:custGeom>
              <a:avLst/>
              <a:gdLst>
                <a:gd name="connsiteX0" fmla="*/ 317096 w 614026"/>
                <a:gd name="connsiteY0" fmla="*/ 4953 h 649542"/>
                <a:gd name="connsiteX1" fmla="*/ 1986 w 614026"/>
                <a:gd name="connsiteY1" fmla="*/ 282655 h 649542"/>
                <a:gd name="connsiteX2" fmla="*/ 285320 w 614026"/>
                <a:gd name="connsiteY2" fmla="*/ 648518 h 649542"/>
                <a:gd name="connsiteX3" fmla="*/ 612541 w 614026"/>
                <a:gd name="connsiteY3" fmla="*/ 362487 h 649542"/>
                <a:gd name="connsiteX4" fmla="*/ 317096 w 614026"/>
                <a:gd name="connsiteY4" fmla="*/ 4953 h 6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9542">
                  <a:moveTo>
                    <a:pt x="317096" y="4953"/>
                  </a:moveTo>
                  <a:cubicBezTo>
                    <a:pt x="112066" y="-28721"/>
                    <a:pt x="21669" y="114294"/>
                    <a:pt x="1986" y="282655"/>
                  </a:cubicBezTo>
                  <a:cubicBezTo>
                    <a:pt x="-18056" y="451026"/>
                    <a:pt x="116230" y="640189"/>
                    <a:pt x="285320" y="648518"/>
                  </a:cubicBezTo>
                  <a:cubicBezTo>
                    <a:pt x="454797" y="656847"/>
                    <a:pt x="580756" y="619008"/>
                    <a:pt x="612541" y="362487"/>
                  </a:cubicBezTo>
                  <a:cubicBezTo>
                    <a:pt x="628041" y="215317"/>
                    <a:pt x="521746" y="38618"/>
                    <a:pt x="317096" y="4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32B04A-EC2F-D843-AF5B-2F22383CB6E8}"/>
                </a:ext>
              </a:extLst>
            </p:cNvPr>
            <p:cNvSpPr/>
            <p:nvPr/>
          </p:nvSpPr>
          <p:spPr>
            <a:xfrm>
              <a:off x="6060193" y="3399225"/>
              <a:ext cx="376111" cy="384548"/>
            </a:xfrm>
            <a:custGeom>
              <a:avLst/>
              <a:gdLst>
                <a:gd name="connsiteX0" fmla="*/ 0 w 376111"/>
                <a:gd name="connsiteY0" fmla="*/ 370775 h 384548"/>
                <a:gd name="connsiteX1" fmla="*/ 288623 w 376111"/>
                <a:gd name="connsiteY1" fmla="*/ 332946 h 384548"/>
                <a:gd name="connsiteX2" fmla="*/ 343857 w 376111"/>
                <a:gd name="connsiteY2" fmla="*/ 0 h 3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111" h="384548">
                  <a:moveTo>
                    <a:pt x="0" y="370775"/>
                  </a:moveTo>
                  <a:cubicBezTo>
                    <a:pt x="71491" y="391596"/>
                    <a:pt x="233399" y="395751"/>
                    <a:pt x="288623" y="332946"/>
                  </a:cubicBezTo>
                  <a:cubicBezTo>
                    <a:pt x="371470" y="244416"/>
                    <a:pt x="407031" y="96858"/>
                    <a:pt x="343857" y="0"/>
                  </a:cubicBezTo>
                  <a:close/>
                </a:path>
              </a:pathLst>
            </a:custGeom>
            <a:solidFill>
              <a:srgbClr val="DE92A0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A123DD-ADDF-814D-800D-874886949DF0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  <a:close/>
                </a:path>
              </a:pathLst>
            </a:custGeom>
            <a:solidFill>
              <a:srgbClr val="00ABC3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B7A25C2-88CC-5140-9899-05324E2C3E7A}"/>
                </a:ext>
              </a:extLst>
            </p:cNvPr>
            <p:cNvSpPr/>
            <p:nvPr/>
          </p:nvSpPr>
          <p:spPr>
            <a:xfrm>
              <a:off x="5918715" y="3201733"/>
              <a:ext cx="470339" cy="543242"/>
            </a:xfrm>
            <a:custGeom>
              <a:avLst/>
              <a:gdLst>
                <a:gd name="connsiteX0" fmla="*/ 323049 w 470339"/>
                <a:gd name="connsiteY0" fmla="*/ 0 h 543242"/>
                <a:gd name="connsiteX1" fmla="*/ 409680 w 470339"/>
                <a:gd name="connsiteY1" fmla="*/ 231545 h 543242"/>
                <a:gd name="connsiteX2" fmla="*/ 330997 w 470339"/>
                <a:gd name="connsiteY2" fmla="*/ 370396 h 543242"/>
                <a:gd name="connsiteX3" fmla="*/ 110459 w 470339"/>
                <a:gd name="connsiteY3" fmla="*/ 492600 h 543242"/>
                <a:gd name="connsiteX4" fmla="*/ 0 w 470339"/>
                <a:gd name="connsiteY4" fmla="*/ 458935 h 543242"/>
                <a:gd name="connsiteX5" fmla="*/ 169478 w 470339"/>
                <a:gd name="connsiteY5" fmla="*/ 542921 h 543242"/>
                <a:gd name="connsiteX6" fmla="*/ 468690 w 470339"/>
                <a:gd name="connsiteY6" fmla="*/ 282245 h 543242"/>
                <a:gd name="connsiteX7" fmla="*/ 323058 w 470339"/>
                <a:gd name="connsiteY7" fmla="*/ 0 h 54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39" h="543242">
                  <a:moveTo>
                    <a:pt x="323049" y="0"/>
                  </a:moveTo>
                  <a:cubicBezTo>
                    <a:pt x="386222" y="63184"/>
                    <a:pt x="417619" y="151713"/>
                    <a:pt x="409680" y="231545"/>
                  </a:cubicBezTo>
                  <a:cubicBezTo>
                    <a:pt x="397946" y="311755"/>
                    <a:pt x="354446" y="332567"/>
                    <a:pt x="330997" y="370396"/>
                  </a:cubicBezTo>
                  <a:cubicBezTo>
                    <a:pt x="275763" y="450606"/>
                    <a:pt x="212969" y="496764"/>
                    <a:pt x="110459" y="492600"/>
                  </a:cubicBezTo>
                  <a:cubicBezTo>
                    <a:pt x="71113" y="492600"/>
                    <a:pt x="35561" y="475583"/>
                    <a:pt x="0" y="458935"/>
                  </a:cubicBezTo>
                  <a:cubicBezTo>
                    <a:pt x="47285" y="505092"/>
                    <a:pt x="106674" y="538757"/>
                    <a:pt x="169478" y="542921"/>
                  </a:cubicBezTo>
                  <a:cubicBezTo>
                    <a:pt x="323058" y="547086"/>
                    <a:pt x="441077" y="513412"/>
                    <a:pt x="468690" y="282245"/>
                  </a:cubicBezTo>
                  <a:cubicBezTo>
                    <a:pt x="480424" y="181223"/>
                    <a:pt x="429344" y="63184"/>
                    <a:pt x="323058" y="0"/>
                  </a:cubicBezTo>
                  <a:close/>
                </a:path>
              </a:pathLst>
            </a:custGeom>
            <a:solidFill>
              <a:srgbClr val="0094B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86C0BAC-A2E4-B041-87F4-A9AAE9978575}"/>
                </a:ext>
              </a:extLst>
            </p:cNvPr>
            <p:cNvSpPr/>
            <p:nvPr/>
          </p:nvSpPr>
          <p:spPr>
            <a:xfrm>
              <a:off x="5825561" y="3150265"/>
              <a:ext cx="401302" cy="497909"/>
            </a:xfrm>
            <a:custGeom>
              <a:avLst/>
              <a:gdLst>
                <a:gd name="connsiteX0" fmla="*/ 65542 w 401302"/>
                <a:gd name="connsiteY0" fmla="*/ 312522 h 497909"/>
                <a:gd name="connsiteX1" fmla="*/ 160113 w 401302"/>
                <a:gd name="connsiteY1" fmla="*/ 148316 h 497909"/>
                <a:gd name="connsiteX2" fmla="*/ 350011 w 401302"/>
                <a:gd name="connsiteY2" fmla="*/ 38984 h 497909"/>
                <a:gd name="connsiteX3" fmla="*/ 377624 w 401302"/>
                <a:gd name="connsiteY3" fmla="*/ 34820 h 497909"/>
                <a:gd name="connsiteX4" fmla="*/ 286459 w 401302"/>
                <a:gd name="connsiteY4" fmla="*/ 5310 h 497909"/>
                <a:gd name="connsiteX5" fmla="*/ 2359 w 401302"/>
                <a:gd name="connsiteY5" fmla="*/ 258045 h 497909"/>
                <a:gd name="connsiteX6" fmla="*/ 85206 w 401302"/>
                <a:gd name="connsiteY6" fmla="*/ 497909 h 497909"/>
                <a:gd name="connsiteX7" fmla="*/ 65523 w 401302"/>
                <a:gd name="connsiteY7" fmla="*/ 312522 h 49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02" h="497909">
                  <a:moveTo>
                    <a:pt x="65542" y="312522"/>
                  </a:moveTo>
                  <a:cubicBezTo>
                    <a:pt x="73491" y="245183"/>
                    <a:pt x="120767" y="203180"/>
                    <a:pt x="160113" y="148316"/>
                  </a:cubicBezTo>
                  <a:cubicBezTo>
                    <a:pt x="203613" y="89306"/>
                    <a:pt x="247113" y="21957"/>
                    <a:pt x="350011" y="38984"/>
                  </a:cubicBezTo>
                  <a:cubicBezTo>
                    <a:pt x="401072" y="47312"/>
                    <a:pt x="420745" y="51467"/>
                    <a:pt x="377624" y="34820"/>
                  </a:cubicBezTo>
                  <a:cubicBezTo>
                    <a:pt x="350011" y="17793"/>
                    <a:pt x="318235" y="9474"/>
                    <a:pt x="286459" y="5310"/>
                  </a:cubicBezTo>
                  <a:cubicBezTo>
                    <a:pt x="101094" y="-28743"/>
                    <a:pt x="18257" y="106323"/>
                    <a:pt x="2359" y="258045"/>
                  </a:cubicBezTo>
                  <a:cubicBezTo>
                    <a:pt x="-9753" y="342032"/>
                    <a:pt x="25808" y="434725"/>
                    <a:pt x="85206" y="497909"/>
                  </a:cubicBezTo>
                  <a:cubicBezTo>
                    <a:pt x="49645" y="418087"/>
                    <a:pt x="53808" y="396896"/>
                    <a:pt x="65523" y="312522"/>
                  </a:cubicBezTo>
                  <a:close/>
                </a:path>
              </a:pathLst>
            </a:custGeom>
            <a:solidFill>
              <a:srgbClr val="DEEEF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B16D06-62E3-9945-93CA-4661623A4591}"/>
                </a:ext>
              </a:extLst>
            </p:cNvPr>
            <p:cNvSpPr/>
            <p:nvPr/>
          </p:nvSpPr>
          <p:spPr>
            <a:xfrm>
              <a:off x="5902827" y="2844577"/>
              <a:ext cx="867143" cy="1265182"/>
            </a:xfrm>
            <a:custGeom>
              <a:avLst/>
              <a:gdLst>
                <a:gd name="connsiteX0" fmla="*/ 571588 w 867143"/>
                <a:gd name="connsiteY0" fmla="*/ 0 h 1265182"/>
                <a:gd name="connsiteX1" fmla="*/ 728953 w 867143"/>
                <a:gd name="connsiteY1" fmla="*/ 538379 h 1265182"/>
                <a:gd name="connsiteX2" fmla="*/ 536027 w 867143"/>
                <a:gd name="connsiteY2" fmla="*/ 933372 h 1265182"/>
                <a:gd name="connsiteX3" fmla="*/ 0 w 867143"/>
                <a:gd name="connsiteY3" fmla="*/ 1244370 h 1265182"/>
                <a:gd name="connsiteX4" fmla="*/ 177417 w 867143"/>
                <a:gd name="connsiteY4" fmla="*/ 1265182 h 1265182"/>
                <a:gd name="connsiteX5" fmla="*/ 867015 w 867143"/>
                <a:gd name="connsiteY5" fmla="*/ 580381 h 1265182"/>
                <a:gd name="connsiteX6" fmla="*/ 571588 w 867143"/>
                <a:gd name="connsiteY6" fmla="*/ 0 h 126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7143" h="1265182">
                  <a:moveTo>
                    <a:pt x="571588" y="0"/>
                  </a:moveTo>
                  <a:cubicBezTo>
                    <a:pt x="728953" y="185009"/>
                    <a:pt x="725168" y="214519"/>
                    <a:pt x="728953" y="538379"/>
                  </a:cubicBezTo>
                  <a:cubicBezTo>
                    <a:pt x="733117" y="735880"/>
                    <a:pt x="634373" y="819867"/>
                    <a:pt x="536027" y="933372"/>
                  </a:cubicBezTo>
                  <a:cubicBezTo>
                    <a:pt x="410059" y="1076378"/>
                    <a:pt x="256100" y="1223189"/>
                    <a:pt x="0" y="1244370"/>
                  </a:cubicBezTo>
                  <a:cubicBezTo>
                    <a:pt x="55225" y="1256863"/>
                    <a:pt x="114244" y="1265182"/>
                    <a:pt x="177417" y="1265182"/>
                  </a:cubicBezTo>
                  <a:cubicBezTo>
                    <a:pt x="547751" y="1265182"/>
                    <a:pt x="874585" y="1042714"/>
                    <a:pt x="867015" y="580381"/>
                  </a:cubicBezTo>
                  <a:cubicBezTo>
                    <a:pt x="862851" y="298514"/>
                    <a:pt x="740677" y="105177"/>
                    <a:pt x="571588" y="0"/>
                  </a:cubicBezTo>
                  <a:close/>
                </a:path>
              </a:pathLst>
            </a:custGeom>
            <a:solidFill>
              <a:srgbClr val="F7D5D7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66B44E-F263-4846-9B64-8C93DB6B76EA}"/>
                </a:ext>
              </a:extLst>
            </p:cNvPr>
            <p:cNvSpPr/>
            <p:nvPr/>
          </p:nvSpPr>
          <p:spPr>
            <a:xfrm>
              <a:off x="5426429" y="2744052"/>
              <a:ext cx="649651" cy="680148"/>
            </a:xfrm>
            <a:custGeom>
              <a:avLst/>
              <a:gdLst>
                <a:gd name="connsiteX0" fmla="*/ 147 w 649651"/>
                <a:gd name="connsiteY0" fmla="*/ 680149 h 680148"/>
                <a:gd name="connsiteX1" fmla="*/ 649651 w 649651"/>
                <a:gd name="connsiteY1" fmla="*/ 260 h 680148"/>
                <a:gd name="connsiteX2" fmla="*/ 147 w 649651"/>
                <a:gd name="connsiteY2" fmla="*/ 680149 h 68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9651" h="680148">
                  <a:moveTo>
                    <a:pt x="147" y="680149"/>
                  </a:moveTo>
                  <a:cubicBezTo>
                    <a:pt x="-7801" y="247695"/>
                    <a:pt x="307308" y="260"/>
                    <a:pt x="649651" y="260"/>
                  </a:cubicBezTo>
                  <a:cubicBezTo>
                    <a:pt x="460888" y="-8448"/>
                    <a:pt x="106442" y="201538"/>
                    <a:pt x="147" y="680149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746F8FB-9D20-1F4F-964D-41646EE7F132}"/>
                </a:ext>
              </a:extLst>
            </p:cNvPr>
            <p:cNvSpPr/>
            <p:nvPr/>
          </p:nvSpPr>
          <p:spPr>
            <a:xfrm>
              <a:off x="6080623" y="3424201"/>
              <a:ext cx="689348" cy="685558"/>
            </a:xfrm>
            <a:custGeom>
              <a:avLst/>
              <a:gdLst>
                <a:gd name="connsiteX0" fmla="*/ 0 w 689348"/>
                <a:gd name="connsiteY0" fmla="*/ 685558 h 685558"/>
                <a:gd name="connsiteX1" fmla="*/ 689219 w 689348"/>
                <a:gd name="connsiteY1" fmla="*/ 0 h 685558"/>
                <a:gd name="connsiteX2" fmla="*/ 0 w 689348"/>
                <a:gd name="connsiteY2" fmla="*/ 685558 h 68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348" h="685558">
                  <a:moveTo>
                    <a:pt x="0" y="685558"/>
                  </a:moveTo>
                  <a:cubicBezTo>
                    <a:pt x="370334" y="685558"/>
                    <a:pt x="696789" y="462711"/>
                    <a:pt x="689219" y="0"/>
                  </a:cubicBezTo>
                  <a:cubicBezTo>
                    <a:pt x="582924" y="294719"/>
                    <a:pt x="476629" y="626917"/>
                    <a:pt x="0" y="685558"/>
                  </a:cubicBezTo>
                  <a:close/>
                </a:path>
              </a:pathLst>
            </a:custGeom>
            <a:solidFill>
              <a:srgbClr val="E49DA9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D1A7BDB-3C84-EF47-8B57-C28A9031AFDC}"/>
                </a:ext>
              </a:extLst>
            </p:cNvPr>
            <p:cNvSpPr/>
            <p:nvPr/>
          </p:nvSpPr>
          <p:spPr>
            <a:xfrm>
              <a:off x="6088950" y="3471873"/>
              <a:ext cx="298833" cy="273104"/>
            </a:xfrm>
            <a:custGeom>
              <a:avLst/>
              <a:gdLst>
                <a:gd name="connsiteX0" fmla="*/ 298834 w 298833"/>
                <a:gd name="connsiteY0" fmla="*/ 12862 h 273104"/>
                <a:gd name="connsiteX1" fmla="*/ 0 w 298833"/>
                <a:gd name="connsiteY1" fmla="*/ 272781 h 273104"/>
                <a:gd name="connsiteX2" fmla="*/ 295048 w 298833"/>
                <a:gd name="connsiteY2" fmla="*/ 0 h 2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833" h="273104">
                  <a:moveTo>
                    <a:pt x="298834" y="12862"/>
                  </a:moveTo>
                  <a:cubicBezTo>
                    <a:pt x="271600" y="243650"/>
                    <a:pt x="153580" y="276945"/>
                    <a:pt x="0" y="272781"/>
                  </a:cubicBezTo>
                  <a:cubicBezTo>
                    <a:pt x="98346" y="260297"/>
                    <a:pt x="236039" y="193328"/>
                    <a:pt x="295048" y="0"/>
                  </a:cubicBezTo>
                  <a:close/>
                </a:path>
              </a:pathLst>
            </a:custGeom>
            <a:solidFill>
              <a:srgbClr val="006C8B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4D00849-C9D5-E34D-BCE6-51B669A5C39A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</a:path>
              </a:pathLst>
            </a:custGeom>
            <a:noFill/>
            <a:ln w="756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A03EAE7-A3D9-604C-9E1F-D85E48568B80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</a:path>
              </a:pathLst>
            </a:custGeom>
            <a:noFill/>
            <a:ln w="75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6119F81-EEC9-404F-8F26-530D3D245C45}"/>
                </a:ext>
              </a:extLst>
            </p:cNvPr>
            <p:cNvSpPr/>
            <p:nvPr/>
          </p:nvSpPr>
          <p:spPr>
            <a:xfrm>
              <a:off x="5799939" y="3118494"/>
              <a:ext cx="170225" cy="248619"/>
            </a:xfrm>
            <a:custGeom>
              <a:avLst/>
              <a:gdLst>
                <a:gd name="connsiteX0" fmla="*/ 12481 w 170225"/>
                <a:gd name="connsiteY0" fmla="*/ 121834 h 248619"/>
                <a:gd name="connsiteX1" fmla="*/ 59767 w 170225"/>
                <a:gd name="connsiteY1" fmla="*/ 62805 h 248619"/>
                <a:gd name="connsiteX2" fmla="*/ 114991 w 170225"/>
                <a:gd name="connsiteY2" fmla="*/ 113127 h 248619"/>
                <a:gd name="connsiteX3" fmla="*/ 67706 w 170225"/>
                <a:gd name="connsiteY3" fmla="*/ 172147 h 248619"/>
                <a:gd name="connsiteX4" fmla="*/ 12481 w 170225"/>
                <a:gd name="connsiteY4" fmla="*/ 121834 h 248619"/>
                <a:gd name="connsiteX5" fmla="*/ 107052 w 170225"/>
                <a:gd name="connsiteY5" fmla="*/ 37838 h 248619"/>
                <a:gd name="connsiteX6" fmla="*/ 134664 w 170225"/>
                <a:gd name="connsiteY6" fmla="*/ 0 h 248619"/>
                <a:gd name="connsiteX7" fmla="*/ 170225 w 170225"/>
                <a:gd name="connsiteY7" fmla="*/ 33674 h 248619"/>
                <a:gd name="connsiteX8" fmla="*/ 138828 w 170225"/>
                <a:gd name="connsiteY8" fmla="*/ 71134 h 248619"/>
                <a:gd name="connsiteX9" fmla="*/ 107052 w 170225"/>
                <a:gd name="connsiteY9" fmla="*/ 37838 h 248619"/>
                <a:gd name="connsiteX10" fmla="*/ 0 w 170225"/>
                <a:gd name="connsiteY10" fmla="*/ 222090 h 248619"/>
                <a:gd name="connsiteX11" fmla="*/ 24206 w 170225"/>
                <a:gd name="connsiteY11" fmla="*/ 192202 h 248619"/>
                <a:gd name="connsiteX12" fmla="*/ 52196 w 170225"/>
                <a:gd name="connsiteY12" fmla="*/ 217926 h 248619"/>
                <a:gd name="connsiteX13" fmla="*/ 28369 w 170225"/>
                <a:gd name="connsiteY13" fmla="*/ 247814 h 248619"/>
                <a:gd name="connsiteX14" fmla="*/ 0 w 170225"/>
                <a:gd name="connsiteY14" fmla="*/ 222090 h 24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225" h="248619">
                  <a:moveTo>
                    <a:pt x="12481" y="121834"/>
                  </a:moveTo>
                  <a:cubicBezTo>
                    <a:pt x="8318" y="92315"/>
                    <a:pt x="32154" y="66970"/>
                    <a:pt x="59767" y="62805"/>
                  </a:cubicBezTo>
                  <a:cubicBezTo>
                    <a:pt x="87379" y="58262"/>
                    <a:pt x="114991" y="83617"/>
                    <a:pt x="114991" y="113127"/>
                  </a:cubicBezTo>
                  <a:cubicBezTo>
                    <a:pt x="118776" y="142637"/>
                    <a:pt x="95318" y="172147"/>
                    <a:pt x="67706" y="172147"/>
                  </a:cubicBezTo>
                  <a:cubicBezTo>
                    <a:pt x="40094" y="176311"/>
                    <a:pt x="16266" y="151344"/>
                    <a:pt x="12481" y="121834"/>
                  </a:cubicBezTo>
                  <a:close/>
                  <a:moveTo>
                    <a:pt x="107052" y="37838"/>
                  </a:moveTo>
                  <a:cubicBezTo>
                    <a:pt x="102888" y="21191"/>
                    <a:pt x="118776" y="4543"/>
                    <a:pt x="134664" y="0"/>
                  </a:cubicBezTo>
                  <a:cubicBezTo>
                    <a:pt x="154716" y="0"/>
                    <a:pt x="166440" y="12871"/>
                    <a:pt x="170225" y="33674"/>
                  </a:cubicBezTo>
                  <a:cubicBezTo>
                    <a:pt x="170225" y="50331"/>
                    <a:pt x="158492" y="66970"/>
                    <a:pt x="138828" y="71134"/>
                  </a:cubicBezTo>
                  <a:cubicBezTo>
                    <a:pt x="122931" y="71134"/>
                    <a:pt x="107052" y="58641"/>
                    <a:pt x="107052" y="37838"/>
                  </a:cubicBezTo>
                  <a:close/>
                  <a:moveTo>
                    <a:pt x="0" y="222090"/>
                  </a:moveTo>
                  <a:cubicBezTo>
                    <a:pt x="0" y="209597"/>
                    <a:pt x="8327" y="196745"/>
                    <a:pt x="24206" y="192202"/>
                  </a:cubicBezTo>
                  <a:cubicBezTo>
                    <a:pt x="40472" y="192202"/>
                    <a:pt x="52196" y="205073"/>
                    <a:pt x="52196" y="217926"/>
                  </a:cubicBezTo>
                  <a:cubicBezTo>
                    <a:pt x="52196" y="234961"/>
                    <a:pt x="44248" y="247814"/>
                    <a:pt x="28369" y="247814"/>
                  </a:cubicBezTo>
                  <a:cubicBezTo>
                    <a:pt x="12093" y="251978"/>
                    <a:pt x="0" y="239495"/>
                    <a:pt x="0" y="222090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3" name="Graphic 3">
            <a:extLst>
              <a:ext uri="{FF2B5EF4-FFF2-40B4-BE49-F238E27FC236}">
                <a16:creationId xmlns:a16="http://schemas.microsoft.com/office/drawing/2014/main" id="{7963520C-51B8-2341-B328-F92D78B12EE5}"/>
              </a:ext>
            </a:extLst>
          </p:cNvPr>
          <p:cNvGrpSpPr/>
          <p:nvPr/>
        </p:nvGrpSpPr>
        <p:grpSpPr>
          <a:xfrm>
            <a:off x="5709018" y="2889619"/>
            <a:ext cx="557195" cy="574268"/>
            <a:chOff x="5387103" y="2693242"/>
            <a:chExt cx="1419189" cy="1462674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8F891EF-8F1D-E440-8EFD-8A0E4FBE5639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  <a:close/>
                </a:path>
              </a:pathLst>
            </a:custGeom>
            <a:solidFill>
              <a:srgbClr val="F19BAA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8D03B85-C48A-654E-A057-26B595A4EBEA}"/>
                </a:ext>
              </a:extLst>
            </p:cNvPr>
            <p:cNvSpPr/>
            <p:nvPr/>
          </p:nvSpPr>
          <p:spPr>
            <a:xfrm>
              <a:off x="5426429" y="2743176"/>
              <a:ext cx="1012045" cy="1337073"/>
            </a:xfrm>
            <a:custGeom>
              <a:avLst/>
              <a:gdLst>
                <a:gd name="connsiteX0" fmla="*/ 138218 w 1012045"/>
                <a:gd name="connsiteY0" fmla="*/ 950399 h 1337073"/>
                <a:gd name="connsiteX1" fmla="*/ 118536 w 1012045"/>
                <a:gd name="connsiteY1" fmla="*/ 719232 h 1337073"/>
                <a:gd name="connsiteX2" fmla="*/ 449164 w 1012045"/>
                <a:gd name="connsiteY2" fmla="*/ 113884 h 1337073"/>
                <a:gd name="connsiteX3" fmla="*/ 799446 w 1012045"/>
                <a:gd name="connsiteY3" fmla="*/ 59029 h 1337073"/>
                <a:gd name="connsiteX4" fmla="*/ 1012046 w 1012045"/>
                <a:gd name="connsiteY4" fmla="*/ 92694 h 1337073"/>
                <a:gd name="connsiteX5" fmla="*/ 650030 w 1012045"/>
                <a:gd name="connsiteY5" fmla="*/ 0 h 1337073"/>
                <a:gd name="connsiteX6" fmla="*/ 147 w 1012045"/>
                <a:gd name="connsiteY6" fmla="*/ 681403 h 1337073"/>
                <a:gd name="connsiteX7" fmla="*/ 445379 w 1012045"/>
                <a:gd name="connsiteY7" fmla="*/ 1337074 h 1337073"/>
                <a:gd name="connsiteX8" fmla="*/ 138218 w 1012045"/>
                <a:gd name="connsiteY8" fmla="*/ 950399 h 133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045" h="1337073">
                  <a:moveTo>
                    <a:pt x="138218" y="950399"/>
                  </a:moveTo>
                  <a:cubicBezTo>
                    <a:pt x="122321" y="887224"/>
                    <a:pt x="118536" y="790735"/>
                    <a:pt x="118536" y="719232"/>
                  </a:cubicBezTo>
                  <a:cubicBezTo>
                    <a:pt x="110596" y="441530"/>
                    <a:pt x="260023" y="222847"/>
                    <a:pt x="449164" y="113884"/>
                  </a:cubicBezTo>
                  <a:cubicBezTo>
                    <a:pt x="547510" y="54865"/>
                    <a:pt x="677642" y="59029"/>
                    <a:pt x="799446" y="59029"/>
                  </a:cubicBezTo>
                  <a:cubicBezTo>
                    <a:pt x="870568" y="59029"/>
                    <a:pt x="941302" y="71512"/>
                    <a:pt x="1012046" y="92694"/>
                  </a:cubicBezTo>
                  <a:cubicBezTo>
                    <a:pt x="905751" y="29510"/>
                    <a:pt x="779783" y="0"/>
                    <a:pt x="650030" y="0"/>
                  </a:cubicBezTo>
                  <a:cubicBezTo>
                    <a:pt x="307308" y="0"/>
                    <a:pt x="-7801" y="248193"/>
                    <a:pt x="147" y="681403"/>
                  </a:cubicBezTo>
                  <a:cubicBezTo>
                    <a:pt x="4311" y="1030230"/>
                    <a:pt x="181340" y="1261406"/>
                    <a:pt x="445379" y="1337074"/>
                  </a:cubicBezTo>
                  <a:cubicBezTo>
                    <a:pt x="307308" y="1253078"/>
                    <a:pt x="181340" y="1131253"/>
                    <a:pt x="138218" y="950399"/>
                  </a:cubicBezTo>
                  <a:close/>
                </a:path>
              </a:pathLst>
            </a:custGeom>
            <a:solidFill>
              <a:srgbClr val="FDF4E1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828F0B-83E9-F34D-B12B-E020C952E43D}"/>
                </a:ext>
              </a:extLst>
            </p:cNvPr>
            <p:cNvSpPr/>
            <p:nvPr/>
          </p:nvSpPr>
          <p:spPr>
            <a:xfrm>
              <a:off x="5862630" y="3180510"/>
              <a:ext cx="614026" cy="649542"/>
            </a:xfrm>
            <a:custGeom>
              <a:avLst/>
              <a:gdLst>
                <a:gd name="connsiteX0" fmla="*/ 317096 w 614026"/>
                <a:gd name="connsiteY0" fmla="*/ 4953 h 649542"/>
                <a:gd name="connsiteX1" fmla="*/ 1986 w 614026"/>
                <a:gd name="connsiteY1" fmla="*/ 282655 h 649542"/>
                <a:gd name="connsiteX2" fmla="*/ 285320 w 614026"/>
                <a:gd name="connsiteY2" fmla="*/ 648518 h 649542"/>
                <a:gd name="connsiteX3" fmla="*/ 612541 w 614026"/>
                <a:gd name="connsiteY3" fmla="*/ 362487 h 649542"/>
                <a:gd name="connsiteX4" fmla="*/ 317096 w 614026"/>
                <a:gd name="connsiteY4" fmla="*/ 4953 h 6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9542">
                  <a:moveTo>
                    <a:pt x="317096" y="4953"/>
                  </a:moveTo>
                  <a:cubicBezTo>
                    <a:pt x="112066" y="-28721"/>
                    <a:pt x="21669" y="114294"/>
                    <a:pt x="1986" y="282655"/>
                  </a:cubicBezTo>
                  <a:cubicBezTo>
                    <a:pt x="-18056" y="451026"/>
                    <a:pt x="116230" y="640189"/>
                    <a:pt x="285320" y="648518"/>
                  </a:cubicBezTo>
                  <a:cubicBezTo>
                    <a:pt x="454797" y="656847"/>
                    <a:pt x="580756" y="619008"/>
                    <a:pt x="612541" y="362487"/>
                  </a:cubicBezTo>
                  <a:cubicBezTo>
                    <a:pt x="628041" y="215317"/>
                    <a:pt x="521746" y="38618"/>
                    <a:pt x="317096" y="4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3374ED-17CC-1545-8760-F05B2A75BA77}"/>
                </a:ext>
              </a:extLst>
            </p:cNvPr>
            <p:cNvSpPr/>
            <p:nvPr/>
          </p:nvSpPr>
          <p:spPr>
            <a:xfrm>
              <a:off x="6060193" y="3399225"/>
              <a:ext cx="376111" cy="384548"/>
            </a:xfrm>
            <a:custGeom>
              <a:avLst/>
              <a:gdLst>
                <a:gd name="connsiteX0" fmla="*/ 0 w 376111"/>
                <a:gd name="connsiteY0" fmla="*/ 370775 h 384548"/>
                <a:gd name="connsiteX1" fmla="*/ 288623 w 376111"/>
                <a:gd name="connsiteY1" fmla="*/ 332946 h 384548"/>
                <a:gd name="connsiteX2" fmla="*/ 343857 w 376111"/>
                <a:gd name="connsiteY2" fmla="*/ 0 h 3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111" h="384548">
                  <a:moveTo>
                    <a:pt x="0" y="370775"/>
                  </a:moveTo>
                  <a:cubicBezTo>
                    <a:pt x="71491" y="391596"/>
                    <a:pt x="233399" y="395751"/>
                    <a:pt x="288623" y="332946"/>
                  </a:cubicBezTo>
                  <a:cubicBezTo>
                    <a:pt x="371470" y="244416"/>
                    <a:pt x="407031" y="96858"/>
                    <a:pt x="343857" y="0"/>
                  </a:cubicBezTo>
                  <a:close/>
                </a:path>
              </a:pathLst>
            </a:custGeom>
            <a:solidFill>
              <a:srgbClr val="DE92A0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0959CCA-0CD2-014C-83E9-4B3EEC8DE272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  <a:close/>
                </a:path>
              </a:pathLst>
            </a:custGeom>
            <a:solidFill>
              <a:srgbClr val="00ABC3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F7D1C0-CDFD-3649-8380-F071525393B2}"/>
                </a:ext>
              </a:extLst>
            </p:cNvPr>
            <p:cNvSpPr/>
            <p:nvPr/>
          </p:nvSpPr>
          <p:spPr>
            <a:xfrm>
              <a:off x="5918715" y="3201733"/>
              <a:ext cx="470339" cy="543242"/>
            </a:xfrm>
            <a:custGeom>
              <a:avLst/>
              <a:gdLst>
                <a:gd name="connsiteX0" fmla="*/ 323049 w 470339"/>
                <a:gd name="connsiteY0" fmla="*/ 0 h 543242"/>
                <a:gd name="connsiteX1" fmla="*/ 409680 w 470339"/>
                <a:gd name="connsiteY1" fmla="*/ 231545 h 543242"/>
                <a:gd name="connsiteX2" fmla="*/ 330997 w 470339"/>
                <a:gd name="connsiteY2" fmla="*/ 370396 h 543242"/>
                <a:gd name="connsiteX3" fmla="*/ 110459 w 470339"/>
                <a:gd name="connsiteY3" fmla="*/ 492600 h 543242"/>
                <a:gd name="connsiteX4" fmla="*/ 0 w 470339"/>
                <a:gd name="connsiteY4" fmla="*/ 458935 h 543242"/>
                <a:gd name="connsiteX5" fmla="*/ 169478 w 470339"/>
                <a:gd name="connsiteY5" fmla="*/ 542921 h 543242"/>
                <a:gd name="connsiteX6" fmla="*/ 468690 w 470339"/>
                <a:gd name="connsiteY6" fmla="*/ 282245 h 543242"/>
                <a:gd name="connsiteX7" fmla="*/ 323058 w 470339"/>
                <a:gd name="connsiteY7" fmla="*/ 0 h 54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39" h="543242">
                  <a:moveTo>
                    <a:pt x="323049" y="0"/>
                  </a:moveTo>
                  <a:cubicBezTo>
                    <a:pt x="386222" y="63184"/>
                    <a:pt x="417619" y="151713"/>
                    <a:pt x="409680" y="231545"/>
                  </a:cubicBezTo>
                  <a:cubicBezTo>
                    <a:pt x="397946" y="311755"/>
                    <a:pt x="354446" y="332567"/>
                    <a:pt x="330997" y="370396"/>
                  </a:cubicBezTo>
                  <a:cubicBezTo>
                    <a:pt x="275763" y="450606"/>
                    <a:pt x="212969" y="496764"/>
                    <a:pt x="110459" y="492600"/>
                  </a:cubicBezTo>
                  <a:cubicBezTo>
                    <a:pt x="71113" y="492600"/>
                    <a:pt x="35561" y="475583"/>
                    <a:pt x="0" y="458935"/>
                  </a:cubicBezTo>
                  <a:cubicBezTo>
                    <a:pt x="47285" y="505092"/>
                    <a:pt x="106674" y="538757"/>
                    <a:pt x="169478" y="542921"/>
                  </a:cubicBezTo>
                  <a:cubicBezTo>
                    <a:pt x="323058" y="547086"/>
                    <a:pt x="441077" y="513412"/>
                    <a:pt x="468690" y="282245"/>
                  </a:cubicBezTo>
                  <a:cubicBezTo>
                    <a:pt x="480424" y="181223"/>
                    <a:pt x="429344" y="63184"/>
                    <a:pt x="323058" y="0"/>
                  </a:cubicBezTo>
                  <a:close/>
                </a:path>
              </a:pathLst>
            </a:custGeom>
            <a:solidFill>
              <a:srgbClr val="0094B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53D373-3878-AE41-9EB7-883C8CC9BEF3}"/>
                </a:ext>
              </a:extLst>
            </p:cNvPr>
            <p:cNvSpPr/>
            <p:nvPr/>
          </p:nvSpPr>
          <p:spPr>
            <a:xfrm>
              <a:off x="5825561" y="3150265"/>
              <a:ext cx="401302" cy="497909"/>
            </a:xfrm>
            <a:custGeom>
              <a:avLst/>
              <a:gdLst>
                <a:gd name="connsiteX0" fmla="*/ 65542 w 401302"/>
                <a:gd name="connsiteY0" fmla="*/ 312522 h 497909"/>
                <a:gd name="connsiteX1" fmla="*/ 160113 w 401302"/>
                <a:gd name="connsiteY1" fmla="*/ 148316 h 497909"/>
                <a:gd name="connsiteX2" fmla="*/ 350011 w 401302"/>
                <a:gd name="connsiteY2" fmla="*/ 38984 h 497909"/>
                <a:gd name="connsiteX3" fmla="*/ 377624 w 401302"/>
                <a:gd name="connsiteY3" fmla="*/ 34820 h 497909"/>
                <a:gd name="connsiteX4" fmla="*/ 286459 w 401302"/>
                <a:gd name="connsiteY4" fmla="*/ 5310 h 497909"/>
                <a:gd name="connsiteX5" fmla="*/ 2359 w 401302"/>
                <a:gd name="connsiteY5" fmla="*/ 258045 h 497909"/>
                <a:gd name="connsiteX6" fmla="*/ 85206 w 401302"/>
                <a:gd name="connsiteY6" fmla="*/ 497909 h 497909"/>
                <a:gd name="connsiteX7" fmla="*/ 65523 w 401302"/>
                <a:gd name="connsiteY7" fmla="*/ 312522 h 49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02" h="497909">
                  <a:moveTo>
                    <a:pt x="65542" y="312522"/>
                  </a:moveTo>
                  <a:cubicBezTo>
                    <a:pt x="73491" y="245183"/>
                    <a:pt x="120767" y="203180"/>
                    <a:pt x="160113" y="148316"/>
                  </a:cubicBezTo>
                  <a:cubicBezTo>
                    <a:pt x="203613" y="89306"/>
                    <a:pt x="247113" y="21957"/>
                    <a:pt x="350011" y="38984"/>
                  </a:cubicBezTo>
                  <a:cubicBezTo>
                    <a:pt x="401072" y="47312"/>
                    <a:pt x="420745" y="51467"/>
                    <a:pt x="377624" y="34820"/>
                  </a:cubicBezTo>
                  <a:cubicBezTo>
                    <a:pt x="350011" y="17793"/>
                    <a:pt x="318235" y="9474"/>
                    <a:pt x="286459" y="5310"/>
                  </a:cubicBezTo>
                  <a:cubicBezTo>
                    <a:pt x="101094" y="-28743"/>
                    <a:pt x="18257" y="106323"/>
                    <a:pt x="2359" y="258045"/>
                  </a:cubicBezTo>
                  <a:cubicBezTo>
                    <a:pt x="-9753" y="342032"/>
                    <a:pt x="25808" y="434725"/>
                    <a:pt x="85206" y="497909"/>
                  </a:cubicBezTo>
                  <a:cubicBezTo>
                    <a:pt x="49645" y="418087"/>
                    <a:pt x="53808" y="396896"/>
                    <a:pt x="65523" y="312522"/>
                  </a:cubicBezTo>
                  <a:close/>
                </a:path>
              </a:pathLst>
            </a:custGeom>
            <a:solidFill>
              <a:srgbClr val="DEEEF2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9C231D-A342-0846-AF9D-8EE2A97E96A2}"/>
                </a:ext>
              </a:extLst>
            </p:cNvPr>
            <p:cNvSpPr/>
            <p:nvPr/>
          </p:nvSpPr>
          <p:spPr>
            <a:xfrm>
              <a:off x="5902827" y="2844577"/>
              <a:ext cx="867143" cy="1265182"/>
            </a:xfrm>
            <a:custGeom>
              <a:avLst/>
              <a:gdLst>
                <a:gd name="connsiteX0" fmla="*/ 571588 w 867143"/>
                <a:gd name="connsiteY0" fmla="*/ 0 h 1265182"/>
                <a:gd name="connsiteX1" fmla="*/ 728953 w 867143"/>
                <a:gd name="connsiteY1" fmla="*/ 538379 h 1265182"/>
                <a:gd name="connsiteX2" fmla="*/ 536027 w 867143"/>
                <a:gd name="connsiteY2" fmla="*/ 933372 h 1265182"/>
                <a:gd name="connsiteX3" fmla="*/ 0 w 867143"/>
                <a:gd name="connsiteY3" fmla="*/ 1244370 h 1265182"/>
                <a:gd name="connsiteX4" fmla="*/ 177417 w 867143"/>
                <a:gd name="connsiteY4" fmla="*/ 1265182 h 1265182"/>
                <a:gd name="connsiteX5" fmla="*/ 867015 w 867143"/>
                <a:gd name="connsiteY5" fmla="*/ 580381 h 1265182"/>
                <a:gd name="connsiteX6" fmla="*/ 571588 w 867143"/>
                <a:gd name="connsiteY6" fmla="*/ 0 h 126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7143" h="1265182">
                  <a:moveTo>
                    <a:pt x="571588" y="0"/>
                  </a:moveTo>
                  <a:cubicBezTo>
                    <a:pt x="728953" y="185009"/>
                    <a:pt x="725168" y="214519"/>
                    <a:pt x="728953" y="538379"/>
                  </a:cubicBezTo>
                  <a:cubicBezTo>
                    <a:pt x="733117" y="735880"/>
                    <a:pt x="634373" y="819867"/>
                    <a:pt x="536027" y="933372"/>
                  </a:cubicBezTo>
                  <a:cubicBezTo>
                    <a:pt x="410059" y="1076378"/>
                    <a:pt x="256100" y="1223189"/>
                    <a:pt x="0" y="1244370"/>
                  </a:cubicBezTo>
                  <a:cubicBezTo>
                    <a:pt x="55225" y="1256863"/>
                    <a:pt x="114244" y="1265182"/>
                    <a:pt x="177417" y="1265182"/>
                  </a:cubicBezTo>
                  <a:cubicBezTo>
                    <a:pt x="547751" y="1265182"/>
                    <a:pt x="874585" y="1042714"/>
                    <a:pt x="867015" y="580381"/>
                  </a:cubicBezTo>
                  <a:cubicBezTo>
                    <a:pt x="862851" y="298514"/>
                    <a:pt x="740677" y="105177"/>
                    <a:pt x="571588" y="0"/>
                  </a:cubicBezTo>
                  <a:close/>
                </a:path>
              </a:pathLst>
            </a:custGeom>
            <a:solidFill>
              <a:srgbClr val="F7D5D7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A8DBE1B-04E9-AC4F-A411-CC67DAD9E7DF}"/>
                </a:ext>
              </a:extLst>
            </p:cNvPr>
            <p:cNvSpPr/>
            <p:nvPr/>
          </p:nvSpPr>
          <p:spPr>
            <a:xfrm>
              <a:off x="5426429" y="2744052"/>
              <a:ext cx="649651" cy="680148"/>
            </a:xfrm>
            <a:custGeom>
              <a:avLst/>
              <a:gdLst>
                <a:gd name="connsiteX0" fmla="*/ 147 w 649651"/>
                <a:gd name="connsiteY0" fmla="*/ 680149 h 680148"/>
                <a:gd name="connsiteX1" fmla="*/ 649651 w 649651"/>
                <a:gd name="connsiteY1" fmla="*/ 260 h 680148"/>
                <a:gd name="connsiteX2" fmla="*/ 147 w 649651"/>
                <a:gd name="connsiteY2" fmla="*/ 680149 h 68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9651" h="680148">
                  <a:moveTo>
                    <a:pt x="147" y="680149"/>
                  </a:moveTo>
                  <a:cubicBezTo>
                    <a:pt x="-7801" y="247695"/>
                    <a:pt x="307308" y="260"/>
                    <a:pt x="649651" y="260"/>
                  </a:cubicBezTo>
                  <a:cubicBezTo>
                    <a:pt x="460888" y="-8448"/>
                    <a:pt x="106442" y="201538"/>
                    <a:pt x="147" y="680149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7C5F950-E9D3-0942-AE17-E4CD0515A5BD}"/>
                </a:ext>
              </a:extLst>
            </p:cNvPr>
            <p:cNvSpPr/>
            <p:nvPr/>
          </p:nvSpPr>
          <p:spPr>
            <a:xfrm>
              <a:off x="6080623" y="3424201"/>
              <a:ext cx="689348" cy="685558"/>
            </a:xfrm>
            <a:custGeom>
              <a:avLst/>
              <a:gdLst>
                <a:gd name="connsiteX0" fmla="*/ 0 w 689348"/>
                <a:gd name="connsiteY0" fmla="*/ 685558 h 685558"/>
                <a:gd name="connsiteX1" fmla="*/ 689219 w 689348"/>
                <a:gd name="connsiteY1" fmla="*/ 0 h 685558"/>
                <a:gd name="connsiteX2" fmla="*/ 0 w 689348"/>
                <a:gd name="connsiteY2" fmla="*/ 685558 h 68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348" h="685558">
                  <a:moveTo>
                    <a:pt x="0" y="685558"/>
                  </a:moveTo>
                  <a:cubicBezTo>
                    <a:pt x="370334" y="685558"/>
                    <a:pt x="696789" y="462711"/>
                    <a:pt x="689219" y="0"/>
                  </a:cubicBezTo>
                  <a:cubicBezTo>
                    <a:pt x="582924" y="294719"/>
                    <a:pt x="476629" y="626917"/>
                    <a:pt x="0" y="685558"/>
                  </a:cubicBezTo>
                  <a:close/>
                </a:path>
              </a:pathLst>
            </a:custGeom>
            <a:solidFill>
              <a:srgbClr val="E49DA9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83322E4-F61D-714E-93CB-D799D68590B4}"/>
                </a:ext>
              </a:extLst>
            </p:cNvPr>
            <p:cNvSpPr/>
            <p:nvPr/>
          </p:nvSpPr>
          <p:spPr>
            <a:xfrm>
              <a:off x="6088950" y="3471873"/>
              <a:ext cx="298833" cy="273104"/>
            </a:xfrm>
            <a:custGeom>
              <a:avLst/>
              <a:gdLst>
                <a:gd name="connsiteX0" fmla="*/ 298834 w 298833"/>
                <a:gd name="connsiteY0" fmla="*/ 12862 h 273104"/>
                <a:gd name="connsiteX1" fmla="*/ 0 w 298833"/>
                <a:gd name="connsiteY1" fmla="*/ 272781 h 273104"/>
                <a:gd name="connsiteX2" fmla="*/ 295048 w 298833"/>
                <a:gd name="connsiteY2" fmla="*/ 0 h 2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833" h="273104">
                  <a:moveTo>
                    <a:pt x="298834" y="12862"/>
                  </a:moveTo>
                  <a:cubicBezTo>
                    <a:pt x="271600" y="243650"/>
                    <a:pt x="153580" y="276945"/>
                    <a:pt x="0" y="272781"/>
                  </a:cubicBezTo>
                  <a:cubicBezTo>
                    <a:pt x="98346" y="260297"/>
                    <a:pt x="236039" y="193328"/>
                    <a:pt x="295048" y="0"/>
                  </a:cubicBezTo>
                  <a:close/>
                </a:path>
              </a:pathLst>
            </a:custGeom>
            <a:solidFill>
              <a:srgbClr val="006C8B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83D0773-02D2-D941-96F0-A69E4354F6CC}"/>
                </a:ext>
              </a:extLst>
            </p:cNvPr>
            <p:cNvSpPr/>
            <p:nvPr/>
          </p:nvSpPr>
          <p:spPr>
            <a:xfrm>
              <a:off x="5387103" y="2693242"/>
              <a:ext cx="1419189" cy="1462674"/>
            </a:xfrm>
            <a:custGeom>
              <a:avLst/>
              <a:gdLst>
                <a:gd name="connsiteX0" fmla="*/ 701837 w 1419189"/>
                <a:gd name="connsiteY0" fmla="*/ 0 h 1462674"/>
                <a:gd name="connsiteX1" fmla="*/ 137 w 1419189"/>
                <a:gd name="connsiteY1" fmla="*/ 731337 h 1462674"/>
                <a:gd name="connsiteX2" fmla="*/ 685959 w 1419189"/>
                <a:gd name="connsiteY2" fmla="*/ 1462675 h 1462674"/>
                <a:gd name="connsiteX3" fmla="*/ 1419066 w 1419189"/>
                <a:gd name="connsiteY3" fmla="*/ 731337 h 1462674"/>
                <a:gd name="connsiteX4" fmla="*/ 701837 w 1419189"/>
                <a:gd name="connsiteY4" fmla="*/ 0 h 14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189" h="1462674">
                  <a:moveTo>
                    <a:pt x="701837" y="0"/>
                  </a:moveTo>
                  <a:cubicBezTo>
                    <a:pt x="331125" y="0"/>
                    <a:pt x="-7812" y="268995"/>
                    <a:pt x="137" y="731337"/>
                  </a:cubicBezTo>
                  <a:cubicBezTo>
                    <a:pt x="8086" y="1193670"/>
                    <a:pt x="291788" y="1462675"/>
                    <a:pt x="685959" y="1462675"/>
                  </a:cubicBezTo>
                  <a:cubicBezTo>
                    <a:pt x="1083915" y="1462675"/>
                    <a:pt x="1426636" y="1227344"/>
                    <a:pt x="1419066" y="731337"/>
                  </a:cubicBezTo>
                  <a:cubicBezTo>
                    <a:pt x="1411108" y="235700"/>
                    <a:pt x="1072172" y="0"/>
                    <a:pt x="701837" y="0"/>
                  </a:cubicBezTo>
                </a:path>
              </a:pathLst>
            </a:custGeom>
            <a:noFill/>
            <a:ln w="756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FC8072A-0352-3244-B6B4-FB854A6DCC0B}"/>
                </a:ext>
              </a:extLst>
            </p:cNvPr>
            <p:cNvSpPr/>
            <p:nvPr/>
          </p:nvSpPr>
          <p:spPr>
            <a:xfrm>
              <a:off x="5799079" y="3122247"/>
              <a:ext cx="614026" cy="648035"/>
            </a:xfrm>
            <a:custGeom>
              <a:avLst/>
              <a:gdLst>
                <a:gd name="connsiteX0" fmla="*/ 317096 w 614026"/>
                <a:gd name="connsiteY0" fmla="*/ 4954 h 648035"/>
                <a:gd name="connsiteX1" fmla="*/ 1986 w 614026"/>
                <a:gd name="connsiteY1" fmla="*/ 281899 h 648035"/>
                <a:gd name="connsiteX2" fmla="*/ 285320 w 614026"/>
                <a:gd name="connsiteY2" fmla="*/ 647004 h 648035"/>
                <a:gd name="connsiteX3" fmla="*/ 612541 w 614026"/>
                <a:gd name="connsiteY3" fmla="*/ 361731 h 648035"/>
                <a:gd name="connsiteX4" fmla="*/ 317096 w 614026"/>
                <a:gd name="connsiteY4" fmla="*/ 4954 h 64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026" h="648035">
                  <a:moveTo>
                    <a:pt x="317096" y="4954"/>
                  </a:moveTo>
                  <a:cubicBezTo>
                    <a:pt x="112066" y="-28720"/>
                    <a:pt x="21669" y="114295"/>
                    <a:pt x="1986" y="281899"/>
                  </a:cubicBezTo>
                  <a:cubicBezTo>
                    <a:pt x="-18056" y="449891"/>
                    <a:pt x="116230" y="638676"/>
                    <a:pt x="285320" y="647004"/>
                  </a:cubicBezTo>
                  <a:cubicBezTo>
                    <a:pt x="454797" y="655333"/>
                    <a:pt x="580756" y="617873"/>
                    <a:pt x="612541" y="361731"/>
                  </a:cubicBezTo>
                  <a:cubicBezTo>
                    <a:pt x="628041" y="214939"/>
                    <a:pt x="521746" y="38618"/>
                    <a:pt x="317096" y="4954"/>
                  </a:cubicBezTo>
                </a:path>
              </a:pathLst>
            </a:custGeom>
            <a:noFill/>
            <a:ln w="75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EE67FF-4D94-AE45-839D-842EE18EF72D}"/>
                </a:ext>
              </a:extLst>
            </p:cNvPr>
            <p:cNvSpPr/>
            <p:nvPr/>
          </p:nvSpPr>
          <p:spPr>
            <a:xfrm>
              <a:off x="5799939" y="3118494"/>
              <a:ext cx="170225" cy="248619"/>
            </a:xfrm>
            <a:custGeom>
              <a:avLst/>
              <a:gdLst>
                <a:gd name="connsiteX0" fmla="*/ 12481 w 170225"/>
                <a:gd name="connsiteY0" fmla="*/ 121834 h 248619"/>
                <a:gd name="connsiteX1" fmla="*/ 59767 w 170225"/>
                <a:gd name="connsiteY1" fmla="*/ 62805 h 248619"/>
                <a:gd name="connsiteX2" fmla="*/ 114991 w 170225"/>
                <a:gd name="connsiteY2" fmla="*/ 113127 h 248619"/>
                <a:gd name="connsiteX3" fmla="*/ 67706 w 170225"/>
                <a:gd name="connsiteY3" fmla="*/ 172147 h 248619"/>
                <a:gd name="connsiteX4" fmla="*/ 12481 w 170225"/>
                <a:gd name="connsiteY4" fmla="*/ 121834 h 248619"/>
                <a:gd name="connsiteX5" fmla="*/ 107052 w 170225"/>
                <a:gd name="connsiteY5" fmla="*/ 37838 h 248619"/>
                <a:gd name="connsiteX6" fmla="*/ 134664 w 170225"/>
                <a:gd name="connsiteY6" fmla="*/ 0 h 248619"/>
                <a:gd name="connsiteX7" fmla="*/ 170225 w 170225"/>
                <a:gd name="connsiteY7" fmla="*/ 33674 h 248619"/>
                <a:gd name="connsiteX8" fmla="*/ 138828 w 170225"/>
                <a:gd name="connsiteY8" fmla="*/ 71134 h 248619"/>
                <a:gd name="connsiteX9" fmla="*/ 107052 w 170225"/>
                <a:gd name="connsiteY9" fmla="*/ 37838 h 248619"/>
                <a:gd name="connsiteX10" fmla="*/ 0 w 170225"/>
                <a:gd name="connsiteY10" fmla="*/ 222090 h 248619"/>
                <a:gd name="connsiteX11" fmla="*/ 24206 w 170225"/>
                <a:gd name="connsiteY11" fmla="*/ 192202 h 248619"/>
                <a:gd name="connsiteX12" fmla="*/ 52196 w 170225"/>
                <a:gd name="connsiteY12" fmla="*/ 217926 h 248619"/>
                <a:gd name="connsiteX13" fmla="*/ 28369 w 170225"/>
                <a:gd name="connsiteY13" fmla="*/ 247814 h 248619"/>
                <a:gd name="connsiteX14" fmla="*/ 0 w 170225"/>
                <a:gd name="connsiteY14" fmla="*/ 222090 h 24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225" h="248619">
                  <a:moveTo>
                    <a:pt x="12481" y="121834"/>
                  </a:moveTo>
                  <a:cubicBezTo>
                    <a:pt x="8318" y="92315"/>
                    <a:pt x="32154" y="66970"/>
                    <a:pt x="59767" y="62805"/>
                  </a:cubicBezTo>
                  <a:cubicBezTo>
                    <a:pt x="87379" y="58262"/>
                    <a:pt x="114991" y="83617"/>
                    <a:pt x="114991" y="113127"/>
                  </a:cubicBezTo>
                  <a:cubicBezTo>
                    <a:pt x="118776" y="142637"/>
                    <a:pt x="95318" y="172147"/>
                    <a:pt x="67706" y="172147"/>
                  </a:cubicBezTo>
                  <a:cubicBezTo>
                    <a:pt x="40094" y="176311"/>
                    <a:pt x="16266" y="151344"/>
                    <a:pt x="12481" y="121834"/>
                  </a:cubicBezTo>
                  <a:close/>
                  <a:moveTo>
                    <a:pt x="107052" y="37838"/>
                  </a:moveTo>
                  <a:cubicBezTo>
                    <a:pt x="102888" y="21191"/>
                    <a:pt x="118776" y="4543"/>
                    <a:pt x="134664" y="0"/>
                  </a:cubicBezTo>
                  <a:cubicBezTo>
                    <a:pt x="154716" y="0"/>
                    <a:pt x="166440" y="12871"/>
                    <a:pt x="170225" y="33674"/>
                  </a:cubicBezTo>
                  <a:cubicBezTo>
                    <a:pt x="170225" y="50331"/>
                    <a:pt x="158492" y="66970"/>
                    <a:pt x="138828" y="71134"/>
                  </a:cubicBezTo>
                  <a:cubicBezTo>
                    <a:pt x="122931" y="71134"/>
                    <a:pt x="107052" y="58641"/>
                    <a:pt x="107052" y="37838"/>
                  </a:cubicBezTo>
                  <a:close/>
                  <a:moveTo>
                    <a:pt x="0" y="222090"/>
                  </a:moveTo>
                  <a:cubicBezTo>
                    <a:pt x="0" y="209597"/>
                    <a:pt x="8327" y="196745"/>
                    <a:pt x="24206" y="192202"/>
                  </a:cubicBezTo>
                  <a:cubicBezTo>
                    <a:pt x="40472" y="192202"/>
                    <a:pt x="52196" y="205073"/>
                    <a:pt x="52196" y="217926"/>
                  </a:cubicBezTo>
                  <a:cubicBezTo>
                    <a:pt x="52196" y="234961"/>
                    <a:pt x="44248" y="247814"/>
                    <a:pt x="28369" y="247814"/>
                  </a:cubicBezTo>
                  <a:cubicBezTo>
                    <a:pt x="12093" y="251978"/>
                    <a:pt x="0" y="239495"/>
                    <a:pt x="0" y="222090"/>
                  </a:cubicBezTo>
                  <a:close/>
                </a:path>
              </a:pathLst>
            </a:custGeom>
            <a:solidFill>
              <a:srgbClr val="FFFFFF"/>
            </a:solidFill>
            <a:ln w="9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F5955450-2FCF-F440-A131-F9A0275B5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8033" y="2866486"/>
            <a:ext cx="646542" cy="63756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3F20191-BE7E-BB4E-93C6-3DFF6CBEF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7299" y="2785158"/>
            <a:ext cx="831879" cy="8203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F51D4A-6F40-FE40-B8E1-3F48E6EB57A5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06CFDB-2833-2649-BF6B-CC34775D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3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81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Every cell consists of hundreds of surface-embedded proteins.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1242403" y="975082"/>
            <a:ext cx="9490424" cy="4631332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D2110F7-5CB6-7B40-AB03-55E849FE2F7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DB14E-114E-B44D-BC94-49758EF7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4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03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88516" y="5605919"/>
            <a:ext cx="1099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Stimulation of these surface receptors </a:t>
            </a:r>
          </a:p>
          <a:p>
            <a:r>
              <a:rPr lang="en-US" dirty="0">
                <a:latin typeface="Satoshi" pitchFamily="2" charset="77"/>
              </a:rPr>
              <a:t>propagates a chain reaction into the cell, </a:t>
            </a:r>
          </a:p>
          <a:p>
            <a:r>
              <a:rPr lang="en-US" dirty="0">
                <a:latin typeface="Satoshi" pitchFamily="2" charset="77"/>
              </a:rPr>
              <a:t>to evoke a response.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-7572783" y="1591734"/>
            <a:ext cx="27759534" cy="13546667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8CFBAB-9BC0-6A4A-840B-3D76A7F5FB07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8437D9C-8045-6048-B69E-34BF98925A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577" y="7455034"/>
            <a:ext cx="729657" cy="6401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DA03375-C321-D74A-A654-16241E8F3E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49097" y="13640165"/>
            <a:ext cx="495616" cy="107383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69D284-C541-B947-B9A8-CA2D483472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33264" y="12975591"/>
            <a:ext cx="571335" cy="10531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D135459-2715-1147-9E75-87B90ED150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12825" y="12198439"/>
            <a:ext cx="495616" cy="88797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CE75855-CC18-0B42-A4F7-E23BE85011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60264" y="10890011"/>
            <a:ext cx="461198" cy="9361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2AD2582-D596-544D-9BE5-8A9F75D503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5101346" y="10629041"/>
            <a:ext cx="736540" cy="7434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823CA0D-AFDF-8B40-A24D-5F6FCFEB0F5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200000">
            <a:off x="3980638" y="9723878"/>
            <a:ext cx="908629" cy="6195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12ABF15-E012-E54F-9126-F7513E39AC4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8934330">
            <a:off x="4783639" y="9920185"/>
            <a:ext cx="867328" cy="7365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FE842F-443B-2F43-A18F-C3BD9EE974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773315" y="9164331"/>
            <a:ext cx="887978" cy="57821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2289203-C9BC-EA40-87D0-ED32D86EDD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71878" y="8233972"/>
            <a:ext cx="647054" cy="70212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0343C87-39A6-A241-BA9E-D505DE7CA8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091395" y="14586267"/>
            <a:ext cx="481849" cy="110136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5BD966-8943-F149-ABA5-A71083AA99E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880472" y="13832391"/>
            <a:ext cx="474965" cy="101876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90358D2-7755-BC47-A911-2C6BFFF16C5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32320" y="12259620"/>
            <a:ext cx="495616" cy="98434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6421548-AA54-FA4F-A867-D49BBFC6C83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983626" y="12423158"/>
            <a:ext cx="495616" cy="8948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FA94D89-27E4-D141-BAE9-0C84114767C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04079" y="11358092"/>
            <a:ext cx="736540" cy="74342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805898A-6952-1C41-B959-EF4F2C1BE01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276257" y="11034850"/>
            <a:ext cx="887979" cy="57821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1B5C3DB-2DF7-FA46-A47A-ED2307589C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501777" y="7593801"/>
            <a:ext cx="729657" cy="64017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40CD7E7-125F-A54A-9E98-688BA3C0948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 rot="19316248">
            <a:off x="9962817" y="13102028"/>
            <a:ext cx="771049" cy="77104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35744A-ABCB-3446-B1BA-4513D122807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 rot="21037794">
            <a:off x="5222570" y="11612257"/>
            <a:ext cx="743345" cy="74334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CEB69BF-ED7A-FF49-9385-7535175B5FA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3730796">
            <a:off x="9035375" y="9538286"/>
            <a:ext cx="915513" cy="6195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1A45612-CAF0-8E45-84F5-05C6C9C287B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884888" y="9558936"/>
            <a:ext cx="894862" cy="5782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B9633-FBE8-0F4A-ABE3-A525F59A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5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55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6096000" y="5605919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There are countless ways that the signal is transmitted.</a:t>
            </a:r>
          </a:p>
          <a:p>
            <a:r>
              <a:rPr lang="en-US" dirty="0">
                <a:latin typeface="Satoshi" pitchFamily="2" charset="77"/>
              </a:rPr>
              <a:t>Each pathway has unique characteristics.</a:t>
            </a:r>
          </a:p>
          <a:p>
            <a:r>
              <a:rPr lang="en-US" dirty="0">
                <a:latin typeface="Satoshi" pitchFamily="2" charset="77"/>
              </a:rPr>
              <a:t>Although, to know one is to know all.</a:t>
            </a:r>
          </a:p>
          <a:p>
            <a:endParaRPr lang="en-US" dirty="0">
              <a:latin typeface="Satoshi" pitchFamily="2" charset="77"/>
            </a:endParaRP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-7640516" y="483207"/>
            <a:ext cx="27759534" cy="13546667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9CF95E7-66D1-F246-B062-3828FD87CA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5072" y="2019707"/>
            <a:ext cx="729657" cy="6401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58C286C-D7F0-0541-9258-2B76B2540C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38198" y="5796623"/>
            <a:ext cx="495616" cy="10738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4DFDDFD-3E90-504A-99BF-DE1145D33E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15072" y="5381000"/>
            <a:ext cx="571335" cy="10531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7935932-120C-7545-8477-9B0FFB1868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8125" y="4992458"/>
            <a:ext cx="495616" cy="8879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E841BFD-5517-234C-8E22-9BFD7FC06AB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7171" y="4107953"/>
            <a:ext cx="461198" cy="9361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F35108B-B1EE-CF4C-A85C-C839DB6E13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>
            <a:off x="4696632" y="4062841"/>
            <a:ext cx="736540" cy="7434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5487403-5A1D-B140-9F6A-C7E3CBDED6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200000">
            <a:off x="3875055" y="3392063"/>
            <a:ext cx="908629" cy="61952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02FB56C-2987-3145-B72D-DB755763C1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8934330">
            <a:off x="4444013" y="3590560"/>
            <a:ext cx="867328" cy="7365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8DDFDB-B6CB-774B-8EF1-4D2F29353FA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423714" y="3026824"/>
            <a:ext cx="887978" cy="5782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7596AE-D942-AD40-99EF-2F1C4A1EEEB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37352" y="2584078"/>
            <a:ext cx="647054" cy="70212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BD3E23-C892-D147-8ADD-D53F5EEF0F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989495" y="2709644"/>
            <a:ext cx="894862" cy="57821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B456BB8-D8CC-8B42-A5C4-1076433ABB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991937" y="4548417"/>
            <a:ext cx="481849" cy="110136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0FE8E6-79EF-5249-9E40-B3D5278BE21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370632" y="4353053"/>
            <a:ext cx="474965" cy="101876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4BE6AC-4884-CA48-A786-B2134CF122D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031780" y="3709056"/>
            <a:ext cx="495616" cy="98434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AB92580-731B-A843-BC4C-1957273DF95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424692" y="3566444"/>
            <a:ext cx="495616" cy="8948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D6AF1D5-7A6B-A84B-8B7F-CDFE7EEFCB2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820171" y="3449973"/>
            <a:ext cx="736540" cy="7434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2EE640C-A82C-FB4A-863E-05FCA1AF4C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3730796">
            <a:off x="8522919" y="2804741"/>
            <a:ext cx="915513" cy="619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0930200-93AF-834D-9BD6-B08F4A337BC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028139" y="3106377"/>
            <a:ext cx="887979" cy="57821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A7B703B-844B-BA42-819D-014F142E8EF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8286272" y="2158474"/>
            <a:ext cx="729657" cy="64017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A381E66-79B7-884A-B8A0-59B6A7AB926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9316248">
            <a:off x="9294070" y="4295779"/>
            <a:ext cx="771049" cy="77104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B62DAB9-9F60-894D-A650-E6C3E7540F6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 rot="21037794">
            <a:off x="5378173" y="3882405"/>
            <a:ext cx="743345" cy="7433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249EA0-95B5-1549-B604-39630DBA50E1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EB4338-A0D8-8546-80E8-0C951549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6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37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105EBC-1E52-7D49-8B38-54013C3878E1}"/>
              </a:ext>
            </a:extLst>
          </p:cNvPr>
          <p:cNvGrpSpPr/>
          <p:nvPr/>
        </p:nvGrpSpPr>
        <p:grpSpPr>
          <a:xfrm>
            <a:off x="1669778" y="2102699"/>
            <a:ext cx="9102647" cy="4442097"/>
            <a:chOff x="1242403" y="975082"/>
            <a:chExt cx="9490424" cy="46313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1AA35A-884F-0D40-880A-3C0B7127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917486">
              <a:off x="9842323" y="4715911"/>
              <a:ext cx="1516639" cy="26436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C3E215-33C5-2448-AB81-391CE4FD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7374252" y="1754423"/>
              <a:ext cx="2541163" cy="43129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993930-C11E-634E-93C7-25AB4608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1745" y="975082"/>
              <a:ext cx="3231742" cy="647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016FCEF-9223-DD48-AD3C-CD952A1C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000000" flipH="1">
              <a:off x="1021929" y="3151206"/>
              <a:ext cx="1844851" cy="3818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8A6F4C-112A-D148-88DD-D4F8997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600000">
              <a:off x="9147359" y="3173671"/>
              <a:ext cx="1844851" cy="2920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BB1118-1327-A640-AA31-68243E69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800000" flipH="1">
              <a:off x="2079435" y="1660416"/>
              <a:ext cx="2552818" cy="512895"/>
            </a:xfrm>
            <a:prstGeom prst="rect">
              <a:avLst/>
            </a:prstGeom>
          </p:spPr>
        </p:pic>
        <p:pic>
          <p:nvPicPr>
            <p:cNvPr id="454" name="Graphic 453">
              <a:extLst>
                <a:ext uri="{FF2B5EF4-FFF2-40B4-BE49-F238E27FC236}">
                  <a16:creationId xmlns:a16="http://schemas.microsoft.com/office/drawing/2014/main" id="{05C5CF0A-B7EB-6E46-975B-7BA5D8C6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682514" flipH="1">
              <a:off x="616267" y="4704380"/>
              <a:ext cx="1516639" cy="26436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C62A8CB-F998-8D49-8A5B-DA4D25DDC429}"/>
              </a:ext>
            </a:extLst>
          </p:cNvPr>
          <p:cNvGrpSpPr/>
          <p:nvPr/>
        </p:nvGrpSpPr>
        <p:grpSpPr>
          <a:xfrm>
            <a:off x="1207114" y="1608773"/>
            <a:ext cx="9829120" cy="5438673"/>
            <a:chOff x="1207114" y="1449119"/>
            <a:chExt cx="9829120" cy="5438673"/>
          </a:xfrm>
        </p:grpSpPr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583BDB4D-C313-7947-B677-5689FE4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07114" y="1449119"/>
              <a:ext cx="9829120" cy="5315748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9C272493-BD22-AD47-AFB1-D0C107D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85514" y="5173434"/>
              <a:ext cx="4627223" cy="1672919"/>
            </a:xfrm>
            <a:prstGeom prst="rect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59A831F-A265-E14A-B985-F5CCE988D482}"/>
                </a:ext>
              </a:extLst>
            </p:cNvPr>
            <p:cNvGrpSpPr/>
            <p:nvPr/>
          </p:nvGrpSpPr>
          <p:grpSpPr>
            <a:xfrm>
              <a:off x="4690659" y="5477885"/>
              <a:ext cx="2211923" cy="1409907"/>
              <a:chOff x="13202350" y="5744418"/>
              <a:chExt cx="4840911" cy="3085656"/>
            </a:xfrm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0FF1FF5D-DC1D-C04F-AFF6-C593CECBD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9410494">
                <a:off x="14467998" y="6277818"/>
                <a:ext cx="1206500" cy="2362200"/>
              </a:xfrm>
              <a:prstGeom prst="rect">
                <a:avLst/>
              </a:prstGeom>
            </p:spPr>
          </p:pic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D981BC81-DA28-474B-950A-ECEE923E9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E8C0F724-7E57-EA4F-904A-B0F3B9780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6316061" y="6366162"/>
                <a:ext cx="1727200" cy="1917700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5AC18597-2816-0D4F-A62C-FF55EE7FC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772298" y="5744418"/>
                <a:ext cx="698500" cy="2895600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499A4607-A4F9-0040-9593-0ECD3156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895524AC-4C14-9E41-A68D-AA55C28E5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3202350" y="6366274"/>
                <a:ext cx="1193800" cy="2463800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487DA9B7-81C1-E544-8E1F-F328D640E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3799250" y="6886974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84047E9-4977-1345-8BA3-5467C6CC21B4}"/>
                </a:ext>
              </a:extLst>
            </p:cNvPr>
            <p:cNvGrpSpPr/>
            <p:nvPr/>
          </p:nvGrpSpPr>
          <p:grpSpPr>
            <a:xfrm rot="10605647">
              <a:off x="5382205" y="5693875"/>
              <a:ext cx="2124746" cy="1184850"/>
              <a:chOff x="13578552" y="5855856"/>
              <a:chExt cx="4650117" cy="2593106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636B8A9A-E9B3-B340-8314-05D892F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580807">
                <a:off x="16314518" y="6551415"/>
                <a:ext cx="1206499" cy="2362199"/>
              </a:xfrm>
              <a:prstGeom prst="rect">
                <a:avLst/>
              </a:prstGeom>
            </p:spPr>
          </p:pic>
          <p:pic>
            <p:nvPicPr>
              <p:cNvPr id="156" name="Graphic 155">
                <a:extLst>
                  <a:ext uri="{FF2B5EF4-FFF2-40B4-BE49-F238E27FC236}">
                    <a16:creationId xmlns:a16="http://schemas.microsoft.com/office/drawing/2014/main" id="{357518EF-6A0F-0642-86BA-2593B4673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864BD5-1905-6049-8153-1821DA698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6501470" y="5855856"/>
                <a:ext cx="1727199" cy="1917700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4800A120-CA8A-334A-9056-CFB361FDE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 rot="16759254">
                <a:off x="15205720" y="5856311"/>
                <a:ext cx="698501" cy="2895599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ED373102-B02F-2C48-90F3-6999E449A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4DF7966B-C776-E84C-99B7-77612E671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 rot="2765600">
                <a:off x="14213551" y="5424832"/>
                <a:ext cx="1193801" cy="2463800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84B9198E-BECE-DE47-989D-FC5C038A4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4535365" y="6471100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6D2139E-AB43-FC49-95E5-5B3184EA6903}"/>
                </a:ext>
              </a:extLst>
            </p:cNvPr>
            <p:cNvGrpSpPr/>
            <p:nvPr/>
          </p:nvGrpSpPr>
          <p:grpSpPr>
            <a:xfrm>
              <a:off x="5216382" y="2203649"/>
              <a:ext cx="2469565" cy="1981511"/>
              <a:chOff x="3846927" y="1704489"/>
              <a:chExt cx="6045509" cy="4850750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F8E3048-E523-2B48-95B1-4B95EA5F6E0A}"/>
                  </a:ext>
                </a:extLst>
              </p:cNvPr>
              <p:cNvGrpSpPr/>
              <p:nvPr/>
            </p:nvGrpSpPr>
            <p:grpSpPr>
              <a:xfrm>
                <a:off x="3846927" y="1704489"/>
                <a:ext cx="1417004" cy="4850750"/>
                <a:chOff x="6965886" y="192765"/>
                <a:chExt cx="2614340" cy="8949523"/>
              </a:xfrm>
            </p:grpSpPr>
            <p:pic>
              <p:nvPicPr>
                <p:cNvPr id="145" name="Graphic 144">
                  <a:extLst>
                    <a:ext uri="{FF2B5EF4-FFF2-40B4-BE49-F238E27FC236}">
                      <a16:creationId xmlns:a16="http://schemas.microsoft.com/office/drawing/2014/main" id="{24F903DD-D31F-0F46-B701-34C9C034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192765"/>
                  <a:ext cx="1346200" cy="1181100"/>
                </a:xfrm>
                <a:prstGeom prst="rect">
                  <a:avLst/>
                </a:prstGeom>
              </p:spPr>
            </p:pic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22AAA337-B5A5-4342-87BA-4FF547AE9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9175" y="7161088"/>
                  <a:ext cx="914400" cy="1981200"/>
                </a:xfrm>
                <a:prstGeom prst="rect">
                  <a:avLst/>
                </a:prstGeom>
              </p:spPr>
            </p:pic>
            <p:pic>
              <p:nvPicPr>
                <p:cNvPr id="147" name="Graphic 146">
                  <a:extLst>
                    <a:ext uri="{FF2B5EF4-FFF2-40B4-BE49-F238E27FC236}">
                      <a16:creationId xmlns:a16="http://schemas.microsoft.com/office/drawing/2014/main" id="{AE6E5C72-FA4D-414D-9263-BE020B17D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6394274"/>
                  <a:ext cx="1054100" cy="1943100"/>
                </a:xfrm>
                <a:prstGeom prst="rect">
                  <a:avLst/>
                </a:prstGeom>
              </p:spPr>
            </p:pic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99623F59-E165-E04B-967E-75CFE2319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6639" y="5677423"/>
                  <a:ext cx="914400" cy="1638300"/>
                </a:xfrm>
                <a:prstGeom prst="rect">
                  <a:avLst/>
                </a:prstGeom>
              </p:spPr>
            </p:pic>
            <p:pic>
              <p:nvPicPr>
                <p:cNvPr id="149" name="Graphic 148">
                  <a:extLst>
                    <a:ext uri="{FF2B5EF4-FFF2-40B4-BE49-F238E27FC236}">
                      <a16:creationId xmlns:a16="http://schemas.microsoft.com/office/drawing/2014/main" id="{6D9B11D8-0501-624B-8B36-6B98BD723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4879" y="4045532"/>
                  <a:ext cx="850900" cy="1727200"/>
                </a:xfrm>
                <a:prstGeom prst="rect">
                  <a:avLst/>
                </a:prstGeom>
              </p:spPr>
            </p:pic>
            <p:pic>
              <p:nvPicPr>
                <p:cNvPr id="150" name="Graphic 149">
                  <a:extLst>
                    <a:ext uri="{FF2B5EF4-FFF2-40B4-BE49-F238E27FC236}">
                      <a16:creationId xmlns:a16="http://schemas.microsoft.com/office/drawing/2014/main" id="{FE53FF49-1001-B048-ACC8-5799851B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214976" y="3962301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151" name="Graphic 150">
                  <a:extLst>
                    <a:ext uri="{FF2B5EF4-FFF2-40B4-BE49-F238E27FC236}">
                      <a16:creationId xmlns:a16="http://schemas.microsoft.com/office/drawing/2014/main" id="{A6F217AE-D0D4-434A-9BE9-0BFFF9E1D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699186" y="2724731"/>
                  <a:ext cx="1676400" cy="1143000"/>
                </a:xfrm>
                <a:prstGeom prst="rect">
                  <a:avLst/>
                </a:prstGeom>
              </p:spPr>
            </p:pic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02E4B43E-AB7A-544C-B5BB-597F64789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 rot="8934330">
                  <a:off x="7748899" y="3090952"/>
                  <a:ext cx="1600200" cy="1358900"/>
                </a:xfrm>
                <a:prstGeom prst="rect">
                  <a:avLst/>
                </a:prstGeom>
              </p:spPr>
            </p:pic>
            <p:pic>
              <p:nvPicPr>
                <p:cNvPr id="153" name="Graphic 152">
                  <a:extLst>
                    <a:ext uri="{FF2B5EF4-FFF2-40B4-BE49-F238E27FC236}">
                      <a16:creationId xmlns:a16="http://schemas.microsoft.com/office/drawing/2014/main" id="{D9984B4A-1789-E94C-828F-2A38192D6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1448" y="205087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154" name="Graphic 153">
                  <a:extLst>
                    <a:ext uri="{FF2B5EF4-FFF2-40B4-BE49-F238E27FC236}">
                      <a16:creationId xmlns:a16="http://schemas.microsoft.com/office/drawing/2014/main" id="{1997C067-26FC-EC42-9FD0-D3EA55DD7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6610" y="1234017"/>
                  <a:ext cx="1193800" cy="1295400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EF7CFAC-7C2D-1644-9244-432377728E21}"/>
                  </a:ext>
                </a:extLst>
              </p:cNvPr>
              <p:cNvGrpSpPr/>
              <p:nvPr/>
            </p:nvGrpSpPr>
            <p:grpSpPr>
              <a:xfrm>
                <a:off x="7816812" y="1843256"/>
                <a:ext cx="1567216" cy="3491312"/>
                <a:chOff x="10065613" y="1268033"/>
                <a:chExt cx="2891477" cy="6441390"/>
              </a:xfrm>
            </p:grpSpPr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DBC1F9C7-7835-CD49-9292-E21168A0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65613" y="2284928"/>
                  <a:ext cx="1651000" cy="1066800"/>
                </a:xfrm>
                <a:prstGeom prst="rect">
                  <a:avLst/>
                </a:prstGeom>
              </p:spPr>
            </p:pic>
            <p:pic>
              <p:nvPicPr>
                <p:cNvPr id="137" name="Graphic 136">
                  <a:extLst>
                    <a:ext uri="{FF2B5EF4-FFF2-40B4-BE49-F238E27FC236}">
                      <a16:creationId xmlns:a16="http://schemas.microsoft.com/office/drawing/2014/main" id="{10229FC2-89D1-7B49-9276-183BBB9C2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0119" y="5677423"/>
                  <a:ext cx="889000" cy="2032000"/>
                </a:xfrm>
                <a:prstGeom prst="rect">
                  <a:avLst/>
                </a:prstGeom>
              </p:spPr>
            </p:pic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01C2D8CA-A7A5-8C4D-A369-7DEB8C15F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8802" y="5316981"/>
                  <a:ext cx="876300" cy="1879600"/>
                </a:xfrm>
                <a:prstGeom prst="rect">
                  <a:avLst/>
                </a:prstGeom>
              </p:spPr>
            </p:pic>
            <p:pic>
              <p:nvPicPr>
                <p:cNvPr id="139" name="Graphic 138">
                  <a:extLst>
                    <a:ext uri="{FF2B5EF4-FFF2-40B4-BE49-F238E27FC236}">
                      <a16:creationId xmlns:a16="http://schemas.microsoft.com/office/drawing/2014/main" id="{F40FF559-07D7-6344-9208-7F43DBD47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96DAC541-7B7A-43D3-8B79-37D633B846F1}">
                      <asvg:svgBlip xmlns:asvg="http://schemas.microsoft.com/office/drawing/2016/SVG/main" r:embed="rId5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3628" y="4128821"/>
                  <a:ext cx="914400" cy="1816100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888E24C8-E9EC-E74C-82BF-A74A7262D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extLs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8542" y="3865705"/>
                  <a:ext cx="914400" cy="1651000"/>
                </a:xfrm>
                <a:prstGeom prst="rect">
                  <a:avLst/>
                </a:prstGeom>
              </p:spPr>
            </p:pic>
            <p:pic>
              <p:nvPicPr>
                <p:cNvPr id="141" name="Graphic 140">
                  <a:extLst>
                    <a:ext uri="{FF2B5EF4-FFF2-40B4-BE49-F238E27FC236}">
                      <a16:creationId xmlns:a16="http://schemas.microsoft.com/office/drawing/2014/main" id="{9DF674C6-7033-4740-A01C-D22D5E7A8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extLst>
                    <a:ext uri="{96DAC541-7B7A-43D3-8B79-37D633B846F1}">
                      <asvg:svgBlip xmlns:asvg="http://schemas.microsoft.com/office/drawing/2016/SVG/main" r:embed="rId6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8190" y="3650819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A7610978-18C8-3F49-A644-8CEA3B598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r:embed="rId65"/>
                    </a:ext>
                  </a:extLst>
                </a:blip>
                <a:stretch>
                  <a:fillRect/>
                </a:stretch>
              </p:blipFill>
              <p:spPr>
                <a:xfrm rot="3730796">
                  <a:off x="11049767" y="2460380"/>
                  <a:ext cx="1689100" cy="1143000"/>
                </a:xfrm>
                <a:prstGeom prst="rect">
                  <a:avLst/>
                </a:prstGeom>
              </p:spPr>
            </p:pic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DAF04781-119A-ED4A-8122-BC4A1AF03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extLst>
                    <a:ext uri="{96DAC541-7B7A-43D3-8B79-37D633B846F1}">
                      <asvg:svgBlip xmlns:asvg="http://schemas.microsoft.com/office/drawing/2016/SVG/main" r:embed="rId6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6910" y="301689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144" name="Graphic 143">
                  <a:extLst>
                    <a:ext uri="{FF2B5EF4-FFF2-40B4-BE49-F238E27FC236}">
                      <a16:creationId xmlns:a16="http://schemas.microsoft.com/office/drawing/2014/main" id="{AE632072-AE3A-F74A-9F2A-3515AA6A5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3160" y="1268033"/>
                  <a:ext cx="1346200" cy="1181100"/>
                </a:xfrm>
                <a:prstGeom prst="rect">
                  <a:avLst/>
                </a:prstGeom>
              </p:spPr>
            </p:pic>
          </p:grpSp>
          <p:pic>
            <p:nvPicPr>
              <p:cNvPr id="134" name="Graphic 133">
                <a:extLst>
                  <a:ext uri="{FF2B5EF4-FFF2-40B4-BE49-F238E27FC236}">
                    <a16:creationId xmlns:a16="http://schemas.microsoft.com/office/drawing/2014/main" id="{A4CC4C87-7489-BD48-A6D7-87BE220E5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p:blipFill>
            <p:spPr>
              <a:xfrm rot="19316248">
                <a:off x="9121387" y="3980561"/>
                <a:ext cx="771049" cy="771049"/>
              </a:xfrm>
              <a:prstGeom prst="rect">
                <a:avLst/>
              </a:prstGeom>
            </p:spPr>
          </p:pic>
          <p:pic>
            <p:nvPicPr>
              <p:cNvPr id="135" name="Graphic 134">
                <a:extLst>
                  <a:ext uri="{FF2B5EF4-FFF2-40B4-BE49-F238E27FC236}">
                    <a16:creationId xmlns:a16="http://schemas.microsoft.com/office/drawing/2014/main" id="{CA5B71E1-6071-2040-964A-0CC3F2A25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p:blipFill>
            <p:spPr>
              <a:xfrm rot="21037794">
                <a:off x="5205490" y="3567187"/>
                <a:ext cx="743345" cy="743345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BBD7A2A-B7FF-3641-AFEE-6EDFB5E07C70}"/>
                </a:ext>
              </a:extLst>
            </p:cNvPr>
            <p:cNvGrpSpPr/>
            <p:nvPr/>
          </p:nvGrpSpPr>
          <p:grpSpPr>
            <a:xfrm>
              <a:off x="5346273" y="4163932"/>
              <a:ext cx="457853" cy="1717484"/>
              <a:chOff x="5358868" y="4164393"/>
              <a:chExt cx="457853" cy="1717484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7BFE174-C7B5-B642-84E5-A28499252F5C}"/>
                  </a:ext>
                </a:extLst>
              </p:cNvPr>
              <p:cNvSpPr/>
              <p:nvPr/>
            </p:nvSpPr>
            <p:spPr>
              <a:xfrm>
                <a:off x="5358868" y="416439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4220639-B8FB-D44A-A451-8E9E04594C0A}"/>
                  </a:ext>
                </a:extLst>
              </p:cNvPr>
              <p:cNvSpPr/>
              <p:nvPr/>
            </p:nvSpPr>
            <p:spPr>
              <a:xfrm>
                <a:off x="5654762" y="4504630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7A66CB7-DC6F-F242-905C-1277A5B3FDEC}"/>
                  </a:ext>
                </a:extLst>
              </p:cNvPr>
              <p:cNvSpPr/>
              <p:nvPr/>
            </p:nvSpPr>
            <p:spPr>
              <a:xfrm>
                <a:off x="5439552" y="48368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B4E82E4-4E43-7C4B-AFD3-8BBE9D6E4308}"/>
                  </a:ext>
                </a:extLst>
              </p:cNvPr>
              <p:cNvSpPr/>
              <p:nvPr/>
            </p:nvSpPr>
            <p:spPr>
              <a:xfrm>
                <a:off x="5672265" y="519495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86F772D-967A-D94E-836A-40180A71231D}"/>
                  </a:ext>
                </a:extLst>
              </p:cNvPr>
              <p:cNvSpPr/>
              <p:nvPr/>
            </p:nvSpPr>
            <p:spPr>
              <a:xfrm>
                <a:off x="5489360" y="55774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846ACCAF-EB7C-4A47-B6D4-BC7076E98C73}"/>
                  </a:ext>
                </a:extLst>
              </p:cNvPr>
              <p:cNvCxnSpPr/>
              <p:nvPr/>
            </p:nvCxnSpPr>
            <p:spPr>
              <a:xfrm>
                <a:off x="5526406" y="431349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03C87C9-77F1-7D43-8D83-4128F1B5F547}"/>
                  </a:ext>
                </a:extLst>
              </p:cNvPr>
              <p:cNvCxnSpPr/>
              <p:nvPr/>
            </p:nvCxnSpPr>
            <p:spPr>
              <a:xfrm>
                <a:off x="5557058" y="5019512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46D8F169-C142-E743-BF8C-A27A7D02E2A6}"/>
                  </a:ext>
                </a:extLst>
              </p:cNvPr>
              <p:cNvCxnSpPr/>
              <p:nvPr/>
            </p:nvCxnSpPr>
            <p:spPr>
              <a:xfrm>
                <a:off x="5616759" y="5731733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F3069C21-59D4-A343-94AE-C5859F6887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9038" y="465543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C99D70B2-CC79-0F45-A84D-6D021BE14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429" y="537798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8977AAE-99C0-4C40-8EED-18A59A8D20E6}"/>
                </a:ext>
              </a:extLst>
            </p:cNvPr>
            <p:cNvGrpSpPr/>
            <p:nvPr/>
          </p:nvGrpSpPr>
          <p:grpSpPr>
            <a:xfrm>
              <a:off x="6757232" y="3705069"/>
              <a:ext cx="440350" cy="2083575"/>
              <a:chOff x="6757232" y="3705069"/>
              <a:chExt cx="440350" cy="2083575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7A2CC97-8BC1-A64C-BA35-5E563642AF70}"/>
                  </a:ext>
                </a:extLst>
              </p:cNvPr>
              <p:cNvSpPr/>
              <p:nvPr/>
            </p:nvSpPr>
            <p:spPr>
              <a:xfrm>
                <a:off x="6757232" y="370506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7D59435-2159-9246-AD84-2FAEBFC9C0D0}"/>
                  </a:ext>
                </a:extLst>
              </p:cNvPr>
              <p:cNvSpPr/>
              <p:nvPr/>
            </p:nvSpPr>
            <p:spPr>
              <a:xfrm>
                <a:off x="7053126" y="4045306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B63A18F-8829-524C-A193-6B509C40E70B}"/>
                  </a:ext>
                </a:extLst>
              </p:cNvPr>
              <p:cNvSpPr/>
              <p:nvPr/>
            </p:nvSpPr>
            <p:spPr>
              <a:xfrm>
                <a:off x="6837916" y="4377505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6A2A76E-608E-4F40-803C-7680CDC3D086}"/>
                  </a:ext>
                </a:extLst>
              </p:cNvPr>
              <p:cNvSpPr/>
              <p:nvPr/>
            </p:nvSpPr>
            <p:spPr>
              <a:xfrm>
                <a:off x="7049130" y="475491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7E59AA5-D0FD-E645-82AF-B82E0B6CAD79}"/>
                  </a:ext>
                </a:extLst>
              </p:cNvPr>
              <p:cNvSpPr/>
              <p:nvPr/>
            </p:nvSpPr>
            <p:spPr>
              <a:xfrm>
                <a:off x="6840286" y="5127517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779A4BC7-84EE-1B42-A6C5-DE720165374B}"/>
                  </a:ext>
                </a:extLst>
              </p:cNvPr>
              <p:cNvCxnSpPr/>
              <p:nvPr/>
            </p:nvCxnSpPr>
            <p:spPr>
              <a:xfrm>
                <a:off x="6924770" y="3854175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59F6C7BD-0B6F-BC4A-A3FA-8E91EB38EBAB}"/>
                  </a:ext>
                </a:extLst>
              </p:cNvPr>
              <p:cNvCxnSpPr/>
              <p:nvPr/>
            </p:nvCxnSpPr>
            <p:spPr>
              <a:xfrm>
                <a:off x="6927357" y="4561627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2F583B3-4914-BA46-A0A3-A0D26D0AA684}"/>
                  </a:ext>
                </a:extLst>
              </p:cNvPr>
              <p:cNvCxnSpPr/>
              <p:nvPr/>
            </p:nvCxnSpPr>
            <p:spPr>
              <a:xfrm>
                <a:off x="7015123" y="527240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F662E5CB-9192-3F49-B445-EB70C2CE25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7402" y="419611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501BA97-6050-D44F-96A6-426BA1C180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3043" y="4937014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72F7BB4-F157-6E48-86D7-7F6C661ABB49}"/>
                  </a:ext>
                </a:extLst>
              </p:cNvPr>
              <p:cNvSpPr/>
              <p:nvPr/>
            </p:nvSpPr>
            <p:spPr>
              <a:xfrm>
                <a:off x="6956295" y="544547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6AF260EA-0582-A944-AC52-56C3511A0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4580" y="561906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128D45-23C5-834F-A4EE-62CDEC34C751}"/>
              </a:ext>
            </a:extLst>
          </p:cNvPr>
          <p:cNvSpPr txBox="1"/>
          <p:nvPr/>
        </p:nvSpPr>
        <p:spPr>
          <a:xfrm>
            <a:off x="428374" y="753829"/>
            <a:ext cx="4262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Whatever the process, </a:t>
            </a:r>
          </a:p>
          <a:p>
            <a:r>
              <a:rPr lang="en-US" dirty="0">
                <a:latin typeface="Satoshi" pitchFamily="2" charset="77"/>
              </a:rPr>
              <a:t>a signal may cause genes in a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toshi" pitchFamily="2" charset="77"/>
              </a:rPr>
              <a:t> stimulation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toshi" pitchFamily="2" charset="77"/>
              </a:rPr>
              <a:t>repression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AD72BFE-7F01-F548-95EC-E56194883648}"/>
              </a:ext>
            </a:extLst>
          </p:cNvPr>
          <p:cNvGrpSpPr/>
          <p:nvPr/>
        </p:nvGrpSpPr>
        <p:grpSpPr>
          <a:xfrm>
            <a:off x="6950166" y="6413522"/>
            <a:ext cx="635845" cy="243720"/>
            <a:chOff x="-4937872" y="229324"/>
            <a:chExt cx="8674027" cy="3324759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8C2158B-2287-EA42-A83E-0160BA395872}"/>
                </a:ext>
              </a:extLst>
            </p:cNvPr>
            <p:cNvGrpSpPr/>
            <p:nvPr/>
          </p:nvGrpSpPr>
          <p:grpSpPr>
            <a:xfrm>
              <a:off x="-4937872" y="1077426"/>
              <a:ext cx="6187415" cy="1136464"/>
              <a:chOff x="11421455" y="3931089"/>
              <a:chExt cx="6187415" cy="1136464"/>
            </a:xfrm>
          </p:grpSpPr>
          <p:pic>
            <p:nvPicPr>
              <p:cNvPr id="224" name="Graphic 223">
                <a:extLst>
                  <a:ext uri="{FF2B5EF4-FFF2-40B4-BE49-F238E27FC236}">
                    <a16:creationId xmlns:a16="http://schemas.microsoft.com/office/drawing/2014/main" id="{9A3109C3-DA12-A242-A971-42DD78A68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 rot="16396383">
                <a:off x="13946931" y="1405613"/>
                <a:ext cx="1136464" cy="6187415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49B05CA-9D13-8443-A386-7202D49CAC2E}"/>
                </a:ext>
              </a:extLst>
            </p:cNvPr>
            <p:cNvGrpSpPr/>
            <p:nvPr/>
          </p:nvGrpSpPr>
          <p:grpSpPr>
            <a:xfrm>
              <a:off x="90227" y="229324"/>
              <a:ext cx="3645928" cy="3324759"/>
              <a:chOff x="90227" y="229324"/>
              <a:chExt cx="3645928" cy="3324759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1585F50B-6626-2A4A-A05D-76B1E589C7AA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97C92BE-DDF1-1941-BA91-A9C501C41461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EAC86229-AC5C-0045-AF85-DCDED7A12CC9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79619077-B3D7-D742-B665-D228AD5A3E64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AA52200-720B-2A4C-9ACB-C1A0CC6FAE6F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0949B1AA-E655-3543-BA1C-35E8CBC86139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1628807B-6DE1-8345-B9B2-930606A72000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E5CA46-C790-5A42-97B3-2FF5D11B7D7E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9516B5B-7BE0-3446-B327-380BBA55AFE2}"/>
                  </a:ext>
                </a:extLst>
              </p:cNvPr>
              <p:cNvSpPr/>
              <p:nvPr/>
            </p:nvSpPr>
            <p:spPr>
              <a:xfrm rot="16386194">
                <a:off x="1962514" y="1994749"/>
                <a:ext cx="509780" cy="332726"/>
              </a:xfrm>
              <a:custGeom>
                <a:avLst/>
                <a:gdLst>
                  <a:gd name="connsiteX0" fmla="*/ 45966 w 509780"/>
                  <a:gd name="connsiteY0" fmla="*/ 10683 h 332725"/>
                  <a:gd name="connsiteX1" fmla="*/ 224152 w 509780"/>
                  <a:gd name="connsiteY1" fmla="*/ 142502 h 332725"/>
                  <a:gd name="connsiteX2" fmla="*/ 159707 w 509780"/>
                  <a:gd name="connsiteY2" fmla="*/ 168870 h 332725"/>
                  <a:gd name="connsiteX3" fmla="*/ 258746 w 509780"/>
                  <a:gd name="connsiteY3" fmla="*/ 263875 h 332725"/>
                  <a:gd name="connsiteX4" fmla="*/ 520833 w 509780"/>
                  <a:gd name="connsiteY4" fmla="*/ 274570 h 332725"/>
                  <a:gd name="connsiteX5" fmla="*/ 357561 w 509780"/>
                  <a:gd name="connsiteY5" fmla="*/ 295710 h 332725"/>
                  <a:gd name="connsiteX6" fmla="*/ 327946 w 509780"/>
                  <a:gd name="connsiteY6" fmla="*/ 342969 h 332725"/>
                  <a:gd name="connsiteX7" fmla="*/ 214206 w 509780"/>
                  <a:gd name="connsiteY7" fmla="*/ 285015 h 332725"/>
                  <a:gd name="connsiteX8" fmla="*/ 100465 w 509780"/>
                  <a:gd name="connsiteY8" fmla="*/ 221833 h 332725"/>
                  <a:gd name="connsiteX9" fmla="*/ 21319 w 509780"/>
                  <a:gd name="connsiteY9" fmla="*/ 132057 h 332725"/>
                  <a:gd name="connsiteX10" fmla="*/ 31040 w 509780"/>
                  <a:gd name="connsiteY10" fmla="*/ 0 h 33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9780" h="332725">
                    <a:moveTo>
                      <a:pt x="45966" y="10683"/>
                    </a:moveTo>
                    <a:cubicBezTo>
                      <a:pt x="36008" y="110916"/>
                      <a:pt x="169653" y="121362"/>
                      <a:pt x="224152" y="142502"/>
                    </a:cubicBezTo>
                    <a:cubicBezTo>
                      <a:pt x="219173" y="163654"/>
                      <a:pt x="169653" y="142502"/>
                      <a:pt x="159707" y="168870"/>
                    </a:cubicBezTo>
                    <a:cubicBezTo>
                      <a:pt x="149748" y="195239"/>
                      <a:pt x="224152" y="263875"/>
                      <a:pt x="258746" y="263875"/>
                    </a:cubicBezTo>
                    <a:cubicBezTo>
                      <a:pt x="298319" y="263875"/>
                      <a:pt x="481271" y="263875"/>
                      <a:pt x="520833" y="274570"/>
                    </a:cubicBezTo>
                    <a:cubicBezTo>
                      <a:pt x="506132" y="269104"/>
                      <a:pt x="372498" y="285027"/>
                      <a:pt x="357561" y="295710"/>
                    </a:cubicBezTo>
                    <a:cubicBezTo>
                      <a:pt x="342872" y="311384"/>
                      <a:pt x="327946" y="322067"/>
                      <a:pt x="327946" y="342969"/>
                    </a:cubicBezTo>
                    <a:cubicBezTo>
                      <a:pt x="288373" y="337740"/>
                      <a:pt x="253779" y="306155"/>
                      <a:pt x="214206" y="285015"/>
                    </a:cubicBezTo>
                    <a:cubicBezTo>
                      <a:pt x="179612" y="269092"/>
                      <a:pt x="135059" y="242735"/>
                      <a:pt x="100465" y="221833"/>
                    </a:cubicBezTo>
                    <a:cubicBezTo>
                      <a:pt x="70602" y="195239"/>
                      <a:pt x="40987" y="163642"/>
                      <a:pt x="21319" y="132057"/>
                    </a:cubicBezTo>
                    <a:cubicBezTo>
                      <a:pt x="1402" y="105688"/>
                      <a:pt x="-18491" y="52963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20547E3-41D8-5640-BD29-2E75929CAE45}"/>
                  </a:ext>
                </a:extLst>
              </p:cNvPr>
              <p:cNvSpPr/>
              <p:nvPr/>
            </p:nvSpPr>
            <p:spPr>
              <a:xfrm rot="16386194">
                <a:off x="2124787" y="1836410"/>
                <a:ext cx="521636" cy="225778"/>
              </a:xfrm>
              <a:custGeom>
                <a:avLst/>
                <a:gdLst>
                  <a:gd name="connsiteX0" fmla="*/ 89093 w 521635"/>
                  <a:gd name="connsiteY0" fmla="*/ 127778 h 225778"/>
                  <a:gd name="connsiteX1" fmla="*/ 364920 w 521635"/>
                  <a:gd name="connsiteY1" fmla="*/ 237518 h 225778"/>
                  <a:gd name="connsiteX2" fmla="*/ 527006 w 521635"/>
                  <a:gd name="connsiteY2" fmla="*/ 232290 h 225778"/>
                  <a:gd name="connsiteX3" fmla="*/ 315625 w 521635"/>
                  <a:gd name="connsiteY3" fmla="*/ 190485 h 225778"/>
                  <a:gd name="connsiteX4" fmla="*/ 290990 w 521635"/>
                  <a:gd name="connsiteY4" fmla="*/ 153909 h 225778"/>
                  <a:gd name="connsiteX5" fmla="*/ 118957 w 521635"/>
                  <a:gd name="connsiteY5" fmla="*/ 116858 h 225778"/>
                  <a:gd name="connsiteX6" fmla="*/ 9947 w 521635"/>
                  <a:gd name="connsiteY6" fmla="*/ 54626 h 225778"/>
                  <a:gd name="connsiteX7" fmla="*/ 54025 w 521635"/>
                  <a:gd name="connsiteY7" fmla="*/ 49160 h 225778"/>
                  <a:gd name="connsiteX8" fmla="*/ 68725 w 521635"/>
                  <a:gd name="connsiteY8" fmla="*/ 0 h 225778"/>
                  <a:gd name="connsiteX9" fmla="*/ 0 w 521635"/>
                  <a:gd name="connsiteY9" fmla="*/ 32773 h 2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635" h="225778">
                    <a:moveTo>
                      <a:pt x="89093" y="127778"/>
                    </a:moveTo>
                    <a:cubicBezTo>
                      <a:pt x="133646" y="148693"/>
                      <a:pt x="364920" y="237518"/>
                      <a:pt x="364920" y="237518"/>
                    </a:cubicBezTo>
                    <a:lnTo>
                      <a:pt x="527006" y="232290"/>
                    </a:lnTo>
                    <a:lnTo>
                      <a:pt x="315625" y="190485"/>
                    </a:lnTo>
                    <a:lnTo>
                      <a:pt x="290990" y="153909"/>
                    </a:lnTo>
                    <a:cubicBezTo>
                      <a:pt x="290990" y="153909"/>
                      <a:pt x="172982" y="164366"/>
                      <a:pt x="118957" y="116858"/>
                    </a:cubicBezTo>
                    <a:close/>
                    <a:moveTo>
                      <a:pt x="9947" y="54626"/>
                    </a:moveTo>
                    <a:cubicBezTo>
                      <a:pt x="24647" y="59855"/>
                      <a:pt x="39336" y="59855"/>
                      <a:pt x="54025" y="49160"/>
                    </a:cubicBezTo>
                    <a:cubicBezTo>
                      <a:pt x="63983" y="43694"/>
                      <a:pt x="83402" y="16387"/>
                      <a:pt x="68725" y="0"/>
                    </a:cubicBezTo>
                    <a:cubicBezTo>
                      <a:pt x="59004" y="38240"/>
                      <a:pt x="24635" y="32773"/>
                      <a:pt x="0" y="32773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8036E8B8-8584-CB40-9028-7EFE47B593C5}"/>
                  </a:ext>
                </a:extLst>
              </p:cNvPr>
              <p:cNvSpPr/>
              <p:nvPr/>
            </p:nvSpPr>
            <p:spPr>
              <a:xfrm rot="16386194">
                <a:off x="1444237" y="1265908"/>
                <a:ext cx="841731" cy="1425967"/>
              </a:xfrm>
              <a:custGeom>
                <a:avLst/>
                <a:gdLst>
                  <a:gd name="connsiteX0" fmla="*/ 508290 w 841730"/>
                  <a:gd name="connsiteY0" fmla="*/ 1225583 h 1425967"/>
                  <a:gd name="connsiteX1" fmla="*/ 498331 w 841730"/>
                  <a:gd name="connsiteY1" fmla="*/ 1298747 h 1425967"/>
                  <a:gd name="connsiteX2" fmla="*/ 725824 w 841730"/>
                  <a:gd name="connsiteY2" fmla="*/ 1415130 h 1425967"/>
                  <a:gd name="connsiteX3" fmla="*/ 800228 w 841730"/>
                  <a:gd name="connsiteY3" fmla="*/ 1430804 h 1425967"/>
                  <a:gd name="connsiteX4" fmla="*/ 839564 w 841730"/>
                  <a:gd name="connsiteY4" fmla="*/ 1415118 h 1425967"/>
                  <a:gd name="connsiteX5" fmla="*/ 834822 w 841730"/>
                  <a:gd name="connsiteY5" fmla="*/ 1368097 h 1425967"/>
                  <a:gd name="connsiteX6" fmla="*/ 810175 w 841730"/>
                  <a:gd name="connsiteY6" fmla="*/ 1399456 h 1425967"/>
                  <a:gd name="connsiteX7" fmla="*/ 790269 w 841730"/>
                  <a:gd name="connsiteY7" fmla="*/ 1399456 h 1425967"/>
                  <a:gd name="connsiteX8" fmla="*/ 750933 w 841730"/>
                  <a:gd name="connsiteY8" fmla="*/ 1404685 h 1425967"/>
                  <a:gd name="connsiteX9" fmla="*/ 49535 w 841730"/>
                  <a:gd name="connsiteY9" fmla="*/ 0 h 1425967"/>
                  <a:gd name="connsiteX10" fmla="*/ 227484 w 841730"/>
                  <a:gd name="connsiteY10" fmla="*/ 132056 h 1425967"/>
                  <a:gd name="connsiteX11" fmla="*/ 163275 w 841730"/>
                  <a:gd name="connsiteY11" fmla="*/ 158425 h 1425967"/>
                  <a:gd name="connsiteX12" fmla="*/ 262078 w 841730"/>
                  <a:gd name="connsiteY12" fmla="*/ 258659 h 1425967"/>
                  <a:gd name="connsiteX13" fmla="*/ 523927 w 841730"/>
                  <a:gd name="connsiteY13" fmla="*/ 269353 h 1425967"/>
                  <a:gd name="connsiteX14" fmla="*/ 360892 w 841730"/>
                  <a:gd name="connsiteY14" fmla="*/ 290481 h 1425967"/>
                  <a:gd name="connsiteX15" fmla="*/ 331277 w 841730"/>
                  <a:gd name="connsiteY15" fmla="*/ 332524 h 1425967"/>
                  <a:gd name="connsiteX16" fmla="*/ 217537 w 841730"/>
                  <a:gd name="connsiteY16" fmla="*/ 279799 h 1425967"/>
                  <a:gd name="connsiteX17" fmla="*/ 103797 w 841730"/>
                  <a:gd name="connsiteY17" fmla="*/ 211150 h 1425967"/>
                  <a:gd name="connsiteX18" fmla="*/ 14929 w 841730"/>
                  <a:gd name="connsiteY18" fmla="*/ 126828 h 1425967"/>
                  <a:gd name="connsiteX19" fmla="*/ 14929 w 841730"/>
                  <a:gd name="connsiteY19" fmla="*/ 5466 h 142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730" h="1425967">
                    <a:moveTo>
                      <a:pt x="508290" y="1225583"/>
                    </a:moveTo>
                    <a:cubicBezTo>
                      <a:pt x="527721" y="1251726"/>
                      <a:pt x="522990" y="1283062"/>
                      <a:pt x="498331" y="1298747"/>
                    </a:cubicBezTo>
                    <a:close/>
                    <a:moveTo>
                      <a:pt x="725824" y="1415130"/>
                    </a:moveTo>
                    <a:cubicBezTo>
                      <a:pt x="750933" y="1420358"/>
                      <a:pt x="775581" y="1425587"/>
                      <a:pt x="800228" y="1430804"/>
                    </a:cubicBezTo>
                    <a:cubicBezTo>
                      <a:pt x="814929" y="1430804"/>
                      <a:pt x="829606" y="1430804"/>
                      <a:pt x="839564" y="1415118"/>
                    </a:cubicBezTo>
                    <a:cubicBezTo>
                      <a:pt x="844306" y="1404673"/>
                      <a:pt x="844306" y="1378554"/>
                      <a:pt x="834822" y="1368097"/>
                    </a:cubicBezTo>
                    <a:cubicBezTo>
                      <a:pt x="824863" y="1378554"/>
                      <a:pt x="834822" y="1394228"/>
                      <a:pt x="810175" y="1399456"/>
                    </a:cubicBezTo>
                    <a:cubicBezTo>
                      <a:pt x="804958" y="1404685"/>
                      <a:pt x="795012" y="1399456"/>
                      <a:pt x="790269" y="1399456"/>
                    </a:cubicBezTo>
                    <a:cubicBezTo>
                      <a:pt x="775581" y="1399456"/>
                      <a:pt x="760418" y="1404685"/>
                      <a:pt x="750933" y="1404685"/>
                    </a:cubicBezTo>
                    <a:close/>
                    <a:moveTo>
                      <a:pt x="49535" y="0"/>
                    </a:moveTo>
                    <a:cubicBezTo>
                      <a:pt x="39576" y="100471"/>
                      <a:pt x="172985" y="110916"/>
                      <a:pt x="227484" y="132056"/>
                    </a:cubicBezTo>
                    <a:cubicBezTo>
                      <a:pt x="222504" y="158425"/>
                      <a:pt x="172985" y="137285"/>
                      <a:pt x="163275" y="158425"/>
                    </a:cubicBezTo>
                    <a:cubicBezTo>
                      <a:pt x="153316" y="184793"/>
                      <a:pt x="227484" y="258659"/>
                      <a:pt x="262078" y="258659"/>
                    </a:cubicBezTo>
                    <a:cubicBezTo>
                      <a:pt x="301651" y="258659"/>
                      <a:pt x="484603" y="253430"/>
                      <a:pt x="523927" y="269353"/>
                    </a:cubicBezTo>
                    <a:cubicBezTo>
                      <a:pt x="509226" y="264125"/>
                      <a:pt x="375830" y="274570"/>
                      <a:pt x="360892" y="290481"/>
                    </a:cubicBezTo>
                    <a:cubicBezTo>
                      <a:pt x="346203" y="306167"/>
                      <a:pt x="331277" y="316850"/>
                      <a:pt x="331277" y="332524"/>
                    </a:cubicBezTo>
                    <a:cubicBezTo>
                      <a:pt x="291704" y="327295"/>
                      <a:pt x="257110" y="300939"/>
                      <a:pt x="217537" y="279799"/>
                    </a:cubicBezTo>
                    <a:cubicBezTo>
                      <a:pt x="182943" y="258647"/>
                      <a:pt x="138391" y="237519"/>
                      <a:pt x="103797" y="211150"/>
                    </a:cubicBezTo>
                    <a:cubicBezTo>
                      <a:pt x="74170" y="190010"/>
                      <a:pt x="39576" y="158425"/>
                      <a:pt x="14929" y="126828"/>
                    </a:cubicBezTo>
                    <a:cubicBezTo>
                      <a:pt x="-4976" y="100471"/>
                      <a:pt x="-4976" y="31823"/>
                      <a:pt x="14929" y="5466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F8DE2FF-008E-6542-AB28-4BF13CF662D1}"/>
                  </a:ext>
                </a:extLst>
              </p:cNvPr>
              <p:cNvSpPr/>
              <p:nvPr/>
            </p:nvSpPr>
            <p:spPr>
              <a:xfrm rot="16386194">
                <a:off x="743799" y="1326757"/>
                <a:ext cx="1090693" cy="986294"/>
              </a:xfrm>
              <a:custGeom>
                <a:avLst/>
                <a:gdLst>
                  <a:gd name="connsiteX0" fmla="*/ 303773 w 1090693"/>
                  <a:gd name="connsiteY0" fmla="*/ 690941 h 986293"/>
                  <a:gd name="connsiteX1" fmla="*/ 579600 w 1090693"/>
                  <a:gd name="connsiteY1" fmla="*/ 801869 h 986293"/>
                  <a:gd name="connsiteX2" fmla="*/ 682919 w 1090693"/>
                  <a:gd name="connsiteY2" fmla="*/ 759589 h 986293"/>
                  <a:gd name="connsiteX3" fmla="*/ 530317 w 1090693"/>
                  <a:gd name="connsiteY3" fmla="*/ 759589 h 986293"/>
                  <a:gd name="connsiteX4" fmla="*/ 505658 w 1090693"/>
                  <a:gd name="connsiteY4" fmla="*/ 717309 h 986293"/>
                  <a:gd name="connsiteX5" fmla="*/ 333400 w 1090693"/>
                  <a:gd name="connsiteY5" fmla="*/ 680258 h 986293"/>
                  <a:gd name="connsiteX6" fmla="*/ 965373 w 1090693"/>
                  <a:gd name="connsiteY6" fmla="*/ 955303 h 986293"/>
                  <a:gd name="connsiteX7" fmla="*/ 1039315 w 1090693"/>
                  <a:gd name="connsiteY7" fmla="*/ 992354 h 986293"/>
                  <a:gd name="connsiteX8" fmla="*/ 1092866 w 1090693"/>
                  <a:gd name="connsiteY8" fmla="*/ 912548 h 986293"/>
                  <a:gd name="connsiteX9" fmla="*/ 1009926 w 1090693"/>
                  <a:gd name="connsiteY9" fmla="*/ 960520 h 986293"/>
                  <a:gd name="connsiteX10" fmla="*/ 45966 w 1090693"/>
                  <a:gd name="connsiteY10" fmla="*/ 10695 h 986293"/>
                  <a:gd name="connsiteX11" fmla="*/ 224152 w 1090693"/>
                  <a:gd name="connsiteY11" fmla="*/ 142276 h 986293"/>
                  <a:gd name="connsiteX12" fmla="*/ 159707 w 1090693"/>
                  <a:gd name="connsiteY12" fmla="*/ 168407 h 986293"/>
                  <a:gd name="connsiteX13" fmla="*/ 258746 w 1090693"/>
                  <a:gd name="connsiteY13" fmla="*/ 268403 h 986293"/>
                  <a:gd name="connsiteX14" fmla="*/ 520833 w 1090693"/>
                  <a:gd name="connsiteY14" fmla="*/ 279097 h 986293"/>
                  <a:gd name="connsiteX15" fmla="*/ 357561 w 1090693"/>
                  <a:gd name="connsiteY15" fmla="*/ 299988 h 986293"/>
                  <a:gd name="connsiteX16" fmla="*/ 327946 w 1090693"/>
                  <a:gd name="connsiteY16" fmla="*/ 342030 h 986293"/>
                  <a:gd name="connsiteX17" fmla="*/ 214206 w 1090693"/>
                  <a:gd name="connsiteY17" fmla="*/ 289543 h 986293"/>
                  <a:gd name="connsiteX18" fmla="*/ 100465 w 1090693"/>
                  <a:gd name="connsiteY18" fmla="*/ 221132 h 986293"/>
                  <a:gd name="connsiteX19" fmla="*/ 21319 w 1090693"/>
                  <a:gd name="connsiteY19" fmla="*/ 131593 h 986293"/>
                  <a:gd name="connsiteX20" fmla="*/ 31040 w 1090693"/>
                  <a:gd name="connsiteY20" fmla="*/ 0 h 98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693" h="986293">
                    <a:moveTo>
                      <a:pt x="303773" y="690941"/>
                    </a:moveTo>
                    <a:cubicBezTo>
                      <a:pt x="348088" y="712092"/>
                      <a:pt x="579600" y="801869"/>
                      <a:pt x="579600" y="801869"/>
                    </a:cubicBezTo>
                    <a:lnTo>
                      <a:pt x="682919" y="759589"/>
                    </a:lnTo>
                    <a:lnTo>
                      <a:pt x="530317" y="759589"/>
                    </a:lnTo>
                    <a:lnTo>
                      <a:pt x="505658" y="717309"/>
                    </a:lnTo>
                    <a:cubicBezTo>
                      <a:pt x="505658" y="717309"/>
                      <a:pt x="387662" y="728004"/>
                      <a:pt x="333400" y="680258"/>
                    </a:cubicBezTo>
                    <a:close/>
                    <a:moveTo>
                      <a:pt x="965373" y="955303"/>
                    </a:moveTo>
                    <a:cubicBezTo>
                      <a:pt x="975332" y="955303"/>
                      <a:pt x="1034099" y="981897"/>
                      <a:pt x="1039315" y="992354"/>
                    </a:cubicBezTo>
                    <a:cubicBezTo>
                      <a:pt x="1044057" y="997583"/>
                      <a:pt x="1107555" y="955303"/>
                      <a:pt x="1092866" y="912548"/>
                    </a:cubicBezTo>
                    <a:cubicBezTo>
                      <a:pt x="1083381" y="864564"/>
                      <a:pt x="1073423" y="976681"/>
                      <a:pt x="1009926" y="960520"/>
                    </a:cubicBezTo>
                    <a:close/>
                    <a:moveTo>
                      <a:pt x="45966" y="10695"/>
                    </a:moveTo>
                    <a:cubicBezTo>
                      <a:pt x="36008" y="110691"/>
                      <a:pt x="169653" y="121136"/>
                      <a:pt x="224152" y="142276"/>
                    </a:cubicBezTo>
                    <a:cubicBezTo>
                      <a:pt x="219173" y="168407"/>
                      <a:pt x="169653" y="147504"/>
                      <a:pt x="159707" y="168407"/>
                    </a:cubicBezTo>
                    <a:cubicBezTo>
                      <a:pt x="149748" y="194775"/>
                      <a:pt x="224152" y="268403"/>
                      <a:pt x="258746" y="268403"/>
                    </a:cubicBezTo>
                    <a:cubicBezTo>
                      <a:pt x="298319" y="268403"/>
                      <a:pt x="481271" y="263174"/>
                      <a:pt x="520833" y="279097"/>
                    </a:cubicBezTo>
                    <a:cubicBezTo>
                      <a:pt x="506132" y="273631"/>
                      <a:pt x="372498" y="284314"/>
                      <a:pt x="357561" y="299988"/>
                    </a:cubicBezTo>
                    <a:cubicBezTo>
                      <a:pt x="342872" y="310683"/>
                      <a:pt x="327946" y="326356"/>
                      <a:pt x="327946" y="342030"/>
                    </a:cubicBezTo>
                    <a:cubicBezTo>
                      <a:pt x="288373" y="336802"/>
                      <a:pt x="253779" y="310683"/>
                      <a:pt x="214206" y="289543"/>
                    </a:cubicBezTo>
                    <a:cubicBezTo>
                      <a:pt x="179612" y="268391"/>
                      <a:pt x="135059" y="247500"/>
                      <a:pt x="100465" y="221132"/>
                    </a:cubicBezTo>
                    <a:cubicBezTo>
                      <a:pt x="70602" y="199992"/>
                      <a:pt x="40987" y="163178"/>
                      <a:pt x="21319" y="131593"/>
                    </a:cubicBezTo>
                    <a:cubicBezTo>
                      <a:pt x="1402" y="105462"/>
                      <a:pt x="-18491" y="52737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7D629BEF-4BF2-264C-B855-EB25CE8E5A0B}"/>
                  </a:ext>
                </a:extLst>
              </p:cNvPr>
              <p:cNvSpPr/>
              <p:nvPr/>
            </p:nvSpPr>
            <p:spPr>
              <a:xfrm rot="16386194">
                <a:off x="786917" y="1500363"/>
                <a:ext cx="877297" cy="415907"/>
              </a:xfrm>
              <a:custGeom>
                <a:avLst/>
                <a:gdLst>
                  <a:gd name="connsiteX0" fmla="*/ 89093 w 877296"/>
                  <a:gd name="connsiteY0" fmla="*/ 122087 h 415907"/>
                  <a:gd name="connsiteX1" fmla="*/ 364920 w 877296"/>
                  <a:gd name="connsiteY1" fmla="*/ 233728 h 415907"/>
                  <a:gd name="connsiteX2" fmla="*/ 527006 w 877296"/>
                  <a:gd name="connsiteY2" fmla="*/ 228499 h 415907"/>
                  <a:gd name="connsiteX3" fmla="*/ 315625 w 877296"/>
                  <a:gd name="connsiteY3" fmla="*/ 191448 h 415907"/>
                  <a:gd name="connsiteX4" fmla="*/ 290990 w 877296"/>
                  <a:gd name="connsiteY4" fmla="*/ 148693 h 415907"/>
                  <a:gd name="connsiteX5" fmla="*/ 118957 w 877296"/>
                  <a:gd name="connsiteY5" fmla="*/ 111166 h 415907"/>
                  <a:gd name="connsiteX6" fmla="*/ 750693 w 877296"/>
                  <a:gd name="connsiteY6" fmla="*/ 385736 h 415907"/>
                  <a:gd name="connsiteX7" fmla="*/ 824635 w 877296"/>
                  <a:gd name="connsiteY7" fmla="*/ 422312 h 415907"/>
                  <a:gd name="connsiteX8" fmla="*/ 878186 w 877296"/>
                  <a:gd name="connsiteY8" fmla="*/ 343931 h 415907"/>
                  <a:gd name="connsiteX9" fmla="*/ 795246 w 877296"/>
                  <a:gd name="connsiteY9" fmla="*/ 390965 h 415907"/>
                  <a:gd name="connsiteX10" fmla="*/ 9947 w 877296"/>
                  <a:gd name="connsiteY10" fmla="*/ 53688 h 415907"/>
                  <a:gd name="connsiteX11" fmla="*/ 54025 w 877296"/>
                  <a:gd name="connsiteY11" fmla="*/ 48221 h 415907"/>
                  <a:gd name="connsiteX12" fmla="*/ 68725 w 877296"/>
                  <a:gd name="connsiteY12" fmla="*/ 0 h 415907"/>
                  <a:gd name="connsiteX13" fmla="*/ 0 w 877296"/>
                  <a:gd name="connsiteY13" fmla="*/ 3231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7296" h="415907">
                    <a:moveTo>
                      <a:pt x="89093" y="122087"/>
                    </a:moveTo>
                    <a:cubicBezTo>
                      <a:pt x="133646" y="143476"/>
                      <a:pt x="364920" y="233728"/>
                      <a:pt x="364920" y="233728"/>
                    </a:cubicBezTo>
                    <a:lnTo>
                      <a:pt x="527006" y="228499"/>
                    </a:lnTo>
                    <a:lnTo>
                      <a:pt x="315625" y="191448"/>
                    </a:lnTo>
                    <a:lnTo>
                      <a:pt x="290990" y="148693"/>
                    </a:lnTo>
                    <a:cubicBezTo>
                      <a:pt x="290990" y="148693"/>
                      <a:pt x="172982" y="159150"/>
                      <a:pt x="118957" y="111166"/>
                    </a:cubicBezTo>
                    <a:close/>
                    <a:moveTo>
                      <a:pt x="750693" y="385736"/>
                    </a:moveTo>
                    <a:cubicBezTo>
                      <a:pt x="760652" y="385736"/>
                      <a:pt x="819419" y="411855"/>
                      <a:pt x="824635" y="422312"/>
                    </a:cubicBezTo>
                    <a:cubicBezTo>
                      <a:pt x="829377" y="427541"/>
                      <a:pt x="892875" y="385736"/>
                      <a:pt x="878186" y="343931"/>
                    </a:cubicBezTo>
                    <a:cubicBezTo>
                      <a:pt x="868701" y="296423"/>
                      <a:pt x="858743" y="406638"/>
                      <a:pt x="795246" y="390965"/>
                    </a:cubicBezTo>
                    <a:close/>
                    <a:moveTo>
                      <a:pt x="9947" y="53688"/>
                    </a:moveTo>
                    <a:cubicBezTo>
                      <a:pt x="24647" y="58916"/>
                      <a:pt x="39336" y="53688"/>
                      <a:pt x="54025" y="48221"/>
                    </a:cubicBezTo>
                    <a:cubicBezTo>
                      <a:pt x="63983" y="37527"/>
                      <a:pt x="83402" y="10932"/>
                      <a:pt x="68725" y="0"/>
                    </a:cubicBezTo>
                    <a:cubicBezTo>
                      <a:pt x="59004" y="37539"/>
                      <a:pt x="24635" y="32310"/>
                      <a:pt x="0" y="3231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76F35F6-55D8-6A43-9B08-AFACE4AB82F4}"/>
                  </a:ext>
                </a:extLst>
              </p:cNvPr>
              <p:cNvSpPr/>
              <p:nvPr/>
            </p:nvSpPr>
            <p:spPr>
              <a:xfrm rot="16386194">
                <a:off x="589540" y="1105793"/>
                <a:ext cx="592768" cy="891229"/>
              </a:xfrm>
              <a:custGeom>
                <a:avLst/>
                <a:gdLst>
                  <a:gd name="connsiteX0" fmla="*/ 9959 w 592768"/>
                  <a:gd name="connsiteY0" fmla="*/ 691710 h 891229"/>
                  <a:gd name="connsiteX1" fmla="*/ 0 w 592768"/>
                  <a:gd name="connsiteY1" fmla="*/ 764863 h 891229"/>
                  <a:gd name="connsiteX2" fmla="*/ 227493 w 592768"/>
                  <a:gd name="connsiteY2" fmla="*/ 876504 h 891229"/>
                  <a:gd name="connsiteX3" fmla="*/ 301897 w 592768"/>
                  <a:gd name="connsiteY3" fmla="*/ 892178 h 891229"/>
                  <a:gd name="connsiteX4" fmla="*/ 341233 w 592768"/>
                  <a:gd name="connsiteY4" fmla="*/ 881721 h 891229"/>
                  <a:gd name="connsiteX5" fmla="*/ 336491 w 592768"/>
                  <a:gd name="connsiteY5" fmla="*/ 828520 h 891229"/>
                  <a:gd name="connsiteX6" fmla="*/ 311843 w 592768"/>
                  <a:gd name="connsiteY6" fmla="*/ 866047 h 891229"/>
                  <a:gd name="connsiteX7" fmla="*/ 291938 w 592768"/>
                  <a:gd name="connsiteY7" fmla="*/ 866047 h 891229"/>
                  <a:gd name="connsiteX8" fmla="*/ 252602 w 592768"/>
                  <a:gd name="connsiteY8" fmla="*/ 866047 h 891229"/>
                  <a:gd name="connsiteX9" fmla="*/ 470136 w 592768"/>
                  <a:gd name="connsiteY9" fmla="*/ 52319 h 891229"/>
                  <a:gd name="connsiteX10" fmla="*/ 544078 w 592768"/>
                  <a:gd name="connsiteY10" fmla="*/ 89370 h 891229"/>
                  <a:gd name="connsiteX11" fmla="*/ 597629 w 592768"/>
                  <a:gd name="connsiteY11" fmla="*/ 10039 h 891229"/>
                  <a:gd name="connsiteX12" fmla="*/ 514689 w 592768"/>
                  <a:gd name="connsiteY12" fmla="*/ 58011 h 891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2768" h="891229">
                    <a:moveTo>
                      <a:pt x="9959" y="691710"/>
                    </a:moveTo>
                    <a:cubicBezTo>
                      <a:pt x="29389" y="717841"/>
                      <a:pt x="24659" y="749189"/>
                      <a:pt x="0" y="764863"/>
                    </a:cubicBezTo>
                    <a:close/>
                    <a:moveTo>
                      <a:pt x="227493" y="876504"/>
                    </a:moveTo>
                    <a:cubicBezTo>
                      <a:pt x="252602" y="886961"/>
                      <a:pt x="277249" y="892178"/>
                      <a:pt x="301897" y="892178"/>
                    </a:cubicBezTo>
                    <a:cubicBezTo>
                      <a:pt x="316597" y="892178"/>
                      <a:pt x="331274" y="892178"/>
                      <a:pt x="341233" y="881721"/>
                    </a:cubicBezTo>
                    <a:cubicBezTo>
                      <a:pt x="345975" y="866047"/>
                      <a:pt x="345975" y="839453"/>
                      <a:pt x="336491" y="828520"/>
                    </a:cubicBezTo>
                    <a:cubicBezTo>
                      <a:pt x="326532" y="844681"/>
                      <a:pt x="336491" y="860343"/>
                      <a:pt x="311843" y="866047"/>
                    </a:cubicBezTo>
                    <a:lnTo>
                      <a:pt x="291938" y="866047"/>
                    </a:lnTo>
                    <a:cubicBezTo>
                      <a:pt x="277249" y="866047"/>
                      <a:pt x="262087" y="871275"/>
                      <a:pt x="252602" y="866047"/>
                    </a:cubicBezTo>
                    <a:close/>
                    <a:moveTo>
                      <a:pt x="470136" y="52319"/>
                    </a:moveTo>
                    <a:cubicBezTo>
                      <a:pt x="480095" y="58023"/>
                      <a:pt x="538862" y="84142"/>
                      <a:pt x="544078" y="89370"/>
                    </a:cubicBezTo>
                    <a:cubicBezTo>
                      <a:pt x="548820" y="99827"/>
                      <a:pt x="612318" y="58011"/>
                      <a:pt x="597629" y="10039"/>
                    </a:cubicBezTo>
                    <a:cubicBezTo>
                      <a:pt x="588144" y="-32241"/>
                      <a:pt x="578186" y="73696"/>
                      <a:pt x="514689" y="58011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B6D4608-C495-2E41-83CE-3F7C227E042A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A3F9658-2BA3-824A-BA10-5E3131DD0A9C}"/>
                  </a:ext>
                </a:extLst>
              </p:cNvPr>
              <p:cNvSpPr/>
              <p:nvPr/>
            </p:nvSpPr>
            <p:spPr>
              <a:xfrm rot="16386194">
                <a:off x="2368105" y="1751140"/>
                <a:ext cx="331950" cy="59415"/>
              </a:xfrm>
              <a:custGeom>
                <a:avLst/>
                <a:gdLst>
                  <a:gd name="connsiteX0" fmla="*/ 311832 w 331950"/>
                  <a:gd name="connsiteY0" fmla="*/ 68399 h 59415"/>
                  <a:gd name="connsiteX1" fmla="*/ 341233 w 331950"/>
                  <a:gd name="connsiteY1" fmla="*/ 31823 h 59415"/>
                  <a:gd name="connsiteX2" fmla="*/ 311832 w 331950"/>
                  <a:gd name="connsiteY2" fmla="*/ 0 h 59415"/>
                  <a:gd name="connsiteX3" fmla="*/ 0 w 331950"/>
                  <a:gd name="connsiteY3" fmla="*/ 0 h 59415"/>
                  <a:gd name="connsiteX4" fmla="*/ 0 w 331950"/>
                  <a:gd name="connsiteY4" fmla="*/ 68399 h 59415"/>
                  <a:gd name="connsiteX5" fmla="*/ 311843 w 331950"/>
                  <a:gd name="connsiteY5" fmla="*/ 68399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950" h="59415">
                    <a:moveTo>
                      <a:pt x="311832" y="68399"/>
                    </a:moveTo>
                    <a:cubicBezTo>
                      <a:pt x="326532" y="68399"/>
                      <a:pt x="341233" y="52713"/>
                      <a:pt x="341233" y="31823"/>
                    </a:cubicBezTo>
                    <a:cubicBezTo>
                      <a:pt x="341233" y="16137"/>
                      <a:pt x="326532" y="0"/>
                      <a:pt x="311832" y="0"/>
                    </a:cubicBezTo>
                    <a:lnTo>
                      <a:pt x="0" y="0"/>
                    </a:lnTo>
                    <a:lnTo>
                      <a:pt x="0" y="68399"/>
                    </a:lnTo>
                    <a:lnTo>
                      <a:pt x="311843" y="68399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2B473491-9D21-8A4B-A954-805425E1B620}"/>
                  </a:ext>
                </a:extLst>
              </p:cNvPr>
              <p:cNvSpPr/>
              <p:nvPr/>
            </p:nvSpPr>
            <p:spPr>
              <a:xfrm rot="16386194">
                <a:off x="2463850" y="1553751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8 h 59415"/>
                  <a:gd name="connsiteX2" fmla="*/ 384825 w 414937"/>
                  <a:gd name="connsiteY2" fmla="*/ 63658 h 59415"/>
                  <a:gd name="connsiteX3" fmla="*/ 418945 w 414937"/>
                  <a:gd name="connsiteY3" fmla="*/ 31823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384825" y="63658"/>
                    </a:lnTo>
                    <a:cubicBezTo>
                      <a:pt x="404256" y="63658"/>
                      <a:pt x="418945" y="53201"/>
                      <a:pt x="418945" y="31823"/>
                    </a:cubicBezTo>
                    <a:cubicBezTo>
                      <a:pt x="418945" y="16149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CD6920A-21A6-0842-83EF-4FB0A34785B2}"/>
                  </a:ext>
                </a:extLst>
              </p:cNvPr>
              <p:cNvSpPr/>
              <p:nvPr/>
            </p:nvSpPr>
            <p:spPr>
              <a:xfrm rot="16386194">
                <a:off x="2263990" y="2575298"/>
                <a:ext cx="355661" cy="59415"/>
              </a:xfrm>
              <a:custGeom>
                <a:avLst/>
                <a:gdLst>
                  <a:gd name="connsiteX0" fmla="*/ 29852 w 355660"/>
                  <a:gd name="connsiteY0" fmla="*/ 0 h 59415"/>
                  <a:gd name="connsiteX1" fmla="*/ 0 w 355660"/>
                  <a:gd name="connsiteY1" fmla="*/ 31585 h 59415"/>
                  <a:gd name="connsiteX2" fmla="*/ 29852 w 355660"/>
                  <a:gd name="connsiteY2" fmla="*/ 68399 h 59415"/>
                  <a:gd name="connsiteX3" fmla="*/ 361126 w 355660"/>
                  <a:gd name="connsiteY3" fmla="*/ 68399 h 59415"/>
                  <a:gd name="connsiteX4" fmla="*/ 361126 w 355660"/>
                  <a:gd name="connsiteY4" fmla="*/ 0 h 59415"/>
                  <a:gd name="connsiteX5" fmla="*/ 29852 w 355660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660" h="59415">
                    <a:moveTo>
                      <a:pt x="29852" y="0"/>
                    </a:moveTo>
                    <a:cubicBezTo>
                      <a:pt x="14926" y="0"/>
                      <a:pt x="0" y="15923"/>
                      <a:pt x="0" y="31585"/>
                    </a:cubicBezTo>
                    <a:cubicBezTo>
                      <a:pt x="0" y="52737"/>
                      <a:pt x="14926" y="68399"/>
                      <a:pt x="29852" y="68399"/>
                    </a:cubicBezTo>
                    <a:lnTo>
                      <a:pt x="361126" y="68399"/>
                    </a:lnTo>
                    <a:lnTo>
                      <a:pt x="361126" y="0"/>
                    </a:lnTo>
                    <a:lnTo>
                      <a:pt x="29852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B8972F3-E0D3-4E4F-9D2A-B61FA8935F69}"/>
                  </a:ext>
                </a:extLst>
              </p:cNvPr>
              <p:cNvSpPr/>
              <p:nvPr/>
            </p:nvSpPr>
            <p:spPr>
              <a:xfrm rot="16386194">
                <a:off x="2661460" y="1448418"/>
                <a:ext cx="379372" cy="59415"/>
              </a:xfrm>
              <a:custGeom>
                <a:avLst/>
                <a:gdLst>
                  <a:gd name="connsiteX0" fmla="*/ 0 w 379371"/>
                  <a:gd name="connsiteY0" fmla="*/ 0 h 59415"/>
                  <a:gd name="connsiteX1" fmla="*/ 0 w 379371"/>
                  <a:gd name="connsiteY1" fmla="*/ 69361 h 59415"/>
                  <a:gd name="connsiteX2" fmla="*/ 351654 w 379371"/>
                  <a:gd name="connsiteY2" fmla="*/ 69361 h 59415"/>
                  <a:gd name="connsiteX3" fmla="*/ 381031 w 379371"/>
                  <a:gd name="connsiteY3" fmla="*/ 32310 h 59415"/>
                  <a:gd name="connsiteX4" fmla="*/ 351654 w 379371"/>
                  <a:gd name="connsiteY4" fmla="*/ 0 h 59415"/>
                  <a:gd name="connsiteX5" fmla="*/ 0 w 379371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0" y="0"/>
                    </a:moveTo>
                    <a:lnTo>
                      <a:pt x="0" y="69361"/>
                    </a:lnTo>
                    <a:lnTo>
                      <a:pt x="351654" y="69361"/>
                    </a:lnTo>
                    <a:cubicBezTo>
                      <a:pt x="366343" y="69361"/>
                      <a:pt x="381031" y="53676"/>
                      <a:pt x="381031" y="32310"/>
                    </a:cubicBezTo>
                    <a:cubicBezTo>
                      <a:pt x="381031" y="16149"/>
                      <a:pt x="366343" y="0"/>
                      <a:pt x="3516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EF14CB2-01DE-8149-B4B6-B95A3485371F}"/>
                  </a:ext>
                </a:extLst>
              </p:cNvPr>
              <p:cNvSpPr/>
              <p:nvPr/>
            </p:nvSpPr>
            <p:spPr>
              <a:xfrm rot="16386194">
                <a:off x="2225956" y="2060400"/>
                <a:ext cx="320095" cy="59415"/>
              </a:xfrm>
              <a:custGeom>
                <a:avLst/>
                <a:gdLst>
                  <a:gd name="connsiteX0" fmla="*/ 300462 w 320094"/>
                  <a:gd name="connsiteY0" fmla="*/ 63657 h 59415"/>
                  <a:gd name="connsiteX1" fmla="*/ 329852 w 320094"/>
                  <a:gd name="connsiteY1" fmla="*/ 31835 h 59415"/>
                  <a:gd name="connsiteX2" fmla="*/ 300462 w 320094"/>
                  <a:gd name="connsiteY2" fmla="*/ 0 h 59415"/>
                  <a:gd name="connsiteX3" fmla="*/ 0 w 320094"/>
                  <a:gd name="connsiteY3" fmla="*/ 0 h 59415"/>
                  <a:gd name="connsiteX4" fmla="*/ 0 w 320094"/>
                  <a:gd name="connsiteY4" fmla="*/ 63657 h 59415"/>
                  <a:gd name="connsiteX5" fmla="*/ 300462 w 320094"/>
                  <a:gd name="connsiteY5" fmla="*/ 6365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94" h="59415">
                    <a:moveTo>
                      <a:pt x="300462" y="63657"/>
                    </a:moveTo>
                    <a:cubicBezTo>
                      <a:pt x="320142" y="63657"/>
                      <a:pt x="329852" y="47734"/>
                      <a:pt x="329852" y="31835"/>
                    </a:cubicBezTo>
                    <a:cubicBezTo>
                      <a:pt x="329852" y="15911"/>
                      <a:pt x="320130" y="0"/>
                      <a:pt x="300462" y="0"/>
                    </a:cubicBezTo>
                    <a:lnTo>
                      <a:pt x="0" y="0"/>
                    </a:lnTo>
                    <a:lnTo>
                      <a:pt x="0" y="63657"/>
                    </a:lnTo>
                    <a:lnTo>
                      <a:pt x="300462" y="6365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7250DE3A-8D10-8A43-95AC-4862585FBBAC}"/>
                  </a:ext>
                </a:extLst>
              </p:cNvPr>
              <p:cNvSpPr/>
              <p:nvPr/>
            </p:nvSpPr>
            <p:spPr>
              <a:xfrm rot="16386194">
                <a:off x="2257736" y="2020898"/>
                <a:ext cx="260818" cy="59415"/>
              </a:xfrm>
              <a:custGeom>
                <a:avLst/>
                <a:gdLst>
                  <a:gd name="connsiteX0" fmla="*/ 0 w 260817"/>
                  <a:gd name="connsiteY0" fmla="*/ 67460 h 59415"/>
                  <a:gd name="connsiteX1" fmla="*/ 237664 w 260817"/>
                  <a:gd name="connsiteY1" fmla="*/ 67460 h 59415"/>
                  <a:gd name="connsiteX2" fmla="*/ 267291 w 260817"/>
                  <a:gd name="connsiteY2" fmla="*/ 31359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60"/>
                    </a:moveTo>
                    <a:lnTo>
                      <a:pt x="237664" y="67460"/>
                    </a:lnTo>
                    <a:cubicBezTo>
                      <a:pt x="252602" y="67460"/>
                      <a:pt x="267291" y="52012"/>
                      <a:pt x="267291" y="31359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6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7F29396-DBE6-9F46-929C-96C589A6ECFF}"/>
                  </a:ext>
                </a:extLst>
              </p:cNvPr>
              <p:cNvSpPr/>
              <p:nvPr/>
            </p:nvSpPr>
            <p:spPr>
              <a:xfrm rot="16386194">
                <a:off x="2240316" y="2102585"/>
                <a:ext cx="260818" cy="11883"/>
              </a:xfrm>
              <a:custGeom>
                <a:avLst/>
                <a:gdLst>
                  <a:gd name="connsiteX0" fmla="*/ 0 w 260817"/>
                  <a:gd name="connsiteY0" fmla="*/ 0 h 11883"/>
                  <a:gd name="connsiteX1" fmla="*/ 270136 w 260817"/>
                  <a:gd name="connsiteY1" fmla="*/ 0 h 11883"/>
                  <a:gd name="connsiteX2" fmla="*/ 0 w 260817"/>
                  <a:gd name="connsiteY2" fmla="*/ 0 h 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817" h="11883">
                    <a:moveTo>
                      <a:pt x="0" y="0"/>
                    </a:moveTo>
                    <a:lnTo>
                      <a:pt x="270136" y="0"/>
                    </a:lnTo>
                    <a:cubicBezTo>
                      <a:pt x="235779" y="10933"/>
                      <a:pt x="44315" y="2185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9896B47-04A6-F54B-ABBD-2A146F63A9C1}"/>
                  </a:ext>
                </a:extLst>
              </p:cNvPr>
              <p:cNvSpPr/>
              <p:nvPr/>
            </p:nvSpPr>
            <p:spPr>
              <a:xfrm rot="16386194">
                <a:off x="2859045" y="1361119"/>
                <a:ext cx="343805" cy="59415"/>
              </a:xfrm>
              <a:custGeom>
                <a:avLst/>
                <a:gdLst>
                  <a:gd name="connsiteX0" fmla="*/ 0 w 343805"/>
                  <a:gd name="connsiteY0" fmla="*/ 62719 h 59415"/>
                  <a:gd name="connsiteX1" fmla="*/ 320379 w 343805"/>
                  <a:gd name="connsiteY1" fmla="*/ 62719 h 59415"/>
                  <a:gd name="connsiteX2" fmla="*/ 349757 w 343805"/>
                  <a:gd name="connsiteY2" fmla="*/ 31348 h 59415"/>
                  <a:gd name="connsiteX3" fmla="*/ 320379 w 343805"/>
                  <a:gd name="connsiteY3" fmla="*/ 0 h 59415"/>
                  <a:gd name="connsiteX4" fmla="*/ 0 w 343805"/>
                  <a:gd name="connsiteY4" fmla="*/ 0 h 59415"/>
                  <a:gd name="connsiteX5" fmla="*/ 0 w 343805"/>
                  <a:gd name="connsiteY5" fmla="*/ 6270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805" h="59415">
                    <a:moveTo>
                      <a:pt x="0" y="62719"/>
                    </a:moveTo>
                    <a:lnTo>
                      <a:pt x="320379" y="62719"/>
                    </a:lnTo>
                    <a:cubicBezTo>
                      <a:pt x="335068" y="62719"/>
                      <a:pt x="349757" y="52262"/>
                      <a:pt x="349757" y="31348"/>
                    </a:cubicBezTo>
                    <a:cubicBezTo>
                      <a:pt x="349757" y="15686"/>
                      <a:pt x="335056" y="0"/>
                      <a:pt x="320379" y="0"/>
                    </a:cubicBezTo>
                    <a:lnTo>
                      <a:pt x="0" y="0"/>
                    </a:lnTo>
                    <a:lnTo>
                      <a:pt x="0" y="6270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FE440FDA-812F-C84D-9ED3-592130C180BB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691EC21-E0A5-B24F-852C-9A15D78EFB05}"/>
                  </a:ext>
                </a:extLst>
              </p:cNvPr>
              <p:cNvSpPr/>
              <p:nvPr/>
            </p:nvSpPr>
            <p:spPr>
              <a:xfrm rot="16386194">
                <a:off x="980609" y="1691648"/>
                <a:ext cx="829875" cy="59415"/>
              </a:xfrm>
              <a:custGeom>
                <a:avLst/>
                <a:gdLst>
                  <a:gd name="connsiteX0" fmla="*/ 414226 w 829875"/>
                  <a:gd name="connsiteY0" fmla="*/ 0 h 59415"/>
                  <a:gd name="connsiteX1" fmla="*/ 29875 w 829875"/>
                  <a:gd name="connsiteY1" fmla="*/ 0 h 59415"/>
                  <a:gd name="connsiteX2" fmla="*/ 0 w 829875"/>
                  <a:gd name="connsiteY2" fmla="*/ 31348 h 59415"/>
                  <a:gd name="connsiteX3" fmla="*/ 29875 w 829875"/>
                  <a:gd name="connsiteY3" fmla="*/ 62707 h 59415"/>
                  <a:gd name="connsiteX4" fmla="*/ 799051 w 829875"/>
                  <a:gd name="connsiteY4" fmla="*/ 62707 h 59415"/>
                  <a:gd name="connsiteX5" fmla="*/ 833171 w 829875"/>
                  <a:gd name="connsiteY5" fmla="*/ 31348 h 59415"/>
                  <a:gd name="connsiteX6" fmla="*/ 799051 w 829875"/>
                  <a:gd name="connsiteY6" fmla="*/ 0 h 59415"/>
                  <a:gd name="connsiteX7" fmla="*/ 41422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4226" y="0"/>
                    </a:moveTo>
                    <a:lnTo>
                      <a:pt x="29875" y="0"/>
                    </a:lnTo>
                    <a:cubicBezTo>
                      <a:pt x="15175" y="0"/>
                      <a:pt x="0" y="15674"/>
                      <a:pt x="0" y="31348"/>
                    </a:cubicBezTo>
                    <a:cubicBezTo>
                      <a:pt x="0" y="52250"/>
                      <a:pt x="15175" y="62707"/>
                      <a:pt x="29875" y="62707"/>
                    </a:cubicBezTo>
                    <a:lnTo>
                      <a:pt x="799051" y="62707"/>
                    </a:lnTo>
                    <a:cubicBezTo>
                      <a:pt x="818482" y="62707"/>
                      <a:pt x="833171" y="52250"/>
                      <a:pt x="833171" y="31348"/>
                    </a:cubicBezTo>
                    <a:cubicBezTo>
                      <a:pt x="833171" y="15662"/>
                      <a:pt x="818470" y="0"/>
                      <a:pt x="799051" y="0"/>
                    </a:cubicBezTo>
                    <a:lnTo>
                      <a:pt x="41422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52632E07-0D30-9D46-A237-12F1F8CCCD8D}"/>
                  </a:ext>
                </a:extLst>
              </p:cNvPr>
              <p:cNvSpPr/>
              <p:nvPr/>
            </p:nvSpPr>
            <p:spPr>
              <a:xfrm rot="16386194">
                <a:off x="865441" y="1901497"/>
                <a:ext cx="782454" cy="59415"/>
              </a:xfrm>
              <a:custGeom>
                <a:avLst/>
                <a:gdLst>
                  <a:gd name="connsiteX0" fmla="*/ 395732 w 782453"/>
                  <a:gd name="connsiteY0" fmla="*/ 0 h 59415"/>
                  <a:gd name="connsiteX1" fmla="*/ 34594 w 782453"/>
                  <a:gd name="connsiteY1" fmla="*/ 0 h 59415"/>
                  <a:gd name="connsiteX2" fmla="*/ 0 w 782453"/>
                  <a:gd name="connsiteY2" fmla="*/ 32310 h 59415"/>
                  <a:gd name="connsiteX3" fmla="*/ 34594 w 782453"/>
                  <a:gd name="connsiteY3" fmla="*/ 69361 h 59415"/>
                  <a:gd name="connsiteX4" fmla="*/ 756384 w 782453"/>
                  <a:gd name="connsiteY4" fmla="*/ 69361 h 59415"/>
                  <a:gd name="connsiteX5" fmla="*/ 785761 w 782453"/>
                  <a:gd name="connsiteY5" fmla="*/ 32310 h 59415"/>
                  <a:gd name="connsiteX6" fmla="*/ 756384 w 782453"/>
                  <a:gd name="connsiteY6" fmla="*/ 0 h 59415"/>
                  <a:gd name="connsiteX7" fmla="*/ 395720 w 782453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453" h="59415">
                    <a:moveTo>
                      <a:pt x="395732" y="0"/>
                    </a:moveTo>
                    <a:lnTo>
                      <a:pt x="34594" y="0"/>
                    </a:lnTo>
                    <a:cubicBezTo>
                      <a:pt x="15151" y="0"/>
                      <a:pt x="0" y="16161"/>
                      <a:pt x="0" y="32310"/>
                    </a:cubicBezTo>
                    <a:cubicBezTo>
                      <a:pt x="0" y="53676"/>
                      <a:pt x="15163" y="69361"/>
                      <a:pt x="34594" y="69361"/>
                    </a:cubicBezTo>
                    <a:lnTo>
                      <a:pt x="756384" y="69361"/>
                    </a:lnTo>
                    <a:cubicBezTo>
                      <a:pt x="771085" y="69361"/>
                      <a:pt x="785761" y="53676"/>
                      <a:pt x="785761" y="32310"/>
                    </a:cubicBezTo>
                    <a:cubicBezTo>
                      <a:pt x="785761" y="16149"/>
                      <a:pt x="771073" y="0"/>
                      <a:pt x="756384" y="0"/>
                    </a:cubicBezTo>
                    <a:lnTo>
                      <a:pt x="39572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6E437E02-F69A-104C-B160-011BD99C4921}"/>
                  </a:ext>
                </a:extLst>
              </p:cNvPr>
              <p:cNvSpPr/>
              <p:nvPr/>
            </p:nvSpPr>
            <p:spPr>
              <a:xfrm rot="16386194">
                <a:off x="811079" y="2003315"/>
                <a:ext cx="497925" cy="178246"/>
              </a:xfrm>
              <a:custGeom>
                <a:avLst/>
                <a:gdLst>
                  <a:gd name="connsiteX0" fmla="*/ 469887 w 497925"/>
                  <a:gd name="connsiteY0" fmla="*/ 116870 h 178245"/>
                  <a:gd name="connsiteX1" fmla="*/ 59490 w 497925"/>
                  <a:gd name="connsiteY1" fmla="*/ 116870 h 178245"/>
                  <a:gd name="connsiteX2" fmla="*/ 0 w 497925"/>
                  <a:gd name="connsiteY2" fmla="*/ 184318 h 178245"/>
                  <a:gd name="connsiteX3" fmla="*/ 469899 w 497925"/>
                  <a:gd name="connsiteY3" fmla="*/ 184318 h 178245"/>
                  <a:gd name="connsiteX4" fmla="*/ 499526 w 497925"/>
                  <a:gd name="connsiteY4" fmla="*/ 148217 h 178245"/>
                  <a:gd name="connsiteX5" fmla="*/ 469899 w 497925"/>
                  <a:gd name="connsiteY5" fmla="*/ 116870 h 178245"/>
                  <a:gd name="connsiteX6" fmla="*/ 153539 w 497925"/>
                  <a:gd name="connsiteY6" fmla="*/ 57003 h 178245"/>
                  <a:gd name="connsiteX7" fmla="*/ 236953 w 497925"/>
                  <a:gd name="connsiteY7" fmla="*/ 57003 h 178245"/>
                  <a:gd name="connsiteX8" fmla="*/ 266331 w 497925"/>
                  <a:gd name="connsiteY8" fmla="*/ 20914 h 178245"/>
                  <a:gd name="connsiteX9" fmla="*/ 261589 w 497925"/>
                  <a:gd name="connsiteY9" fmla="*/ 0 h 178245"/>
                  <a:gd name="connsiteX10" fmla="*/ 153539 w 497925"/>
                  <a:gd name="connsiteY10" fmla="*/ 57015 h 17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925" h="178245"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close/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B0A51811-13B4-B74D-BA3F-81D376E141EA}"/>
                  </a:ext>
                </a:extLst>
              </p:cNvPr>
              <p:cNvSpPr/>
              <p:nvPr/>
            </p:nvSpPr>
            <p:spPr>
              <a:xfrm rot="16386194">
                <a:off x="1151872" y="1526184"/>
                <a:ext cx="497925" cy="320843"/>
              </a:xfrm>
              <a:custGeom>
                <a:avLst/>
                <a:gdLst>
                  <a:gd name="connsiteX0" fmla="*/ 95258 w 497925"/>
                  <a:gd name="connsiteY0" fmla="*/ 323029 h 320842"/>
                  <a:gd name="connsiteX1" fmla="*/ 307101 w 497925"/>
                  <a:gd name="connsiteY1" fmla="*/ 323029 h 320842"/>
                  <a:gd name="connsiteX2" fmla="*/ 504256 w 497925"/>
                  <a:gd name="connsiteY2" fmla="*/ 259371 h 320842"/>
                  <a:gd name="connsiteX3" fmla="*/ 95258 w 497925"/>
                  <a:gd name="connsiteY3" fmla="*/ 259371 h 320842"/>
                  <a:gd name="connsiteX4" fmla="*/ 65394 w 497925"/>
                  <a:gd name="connsiteY4" fmla="*/ 291194 h 320842"/>
                  <a:gd name="connsiteX5" fmla="*/ 95258 w 497925"/>
                  <a:gd name="connsiteY5" fmla="*/ 323029 h 320842"/>
                  <a:gd name="connsiteX6" fmla="*/ 362063 w 497925"/>
                  <a:gd name="connsiteY6" fmla="*/ 69361 h 320842"/>
                  <a:gd name="connsiteX7" fmla="*/ 391464 w 497925"/>
                  <a:gd name="connsiteY7" fmla="*/ 32310 h 320842"/>
                  <a:gd name="connsiteX8" fmla="*/ 362063 w 497925"/>
                  <a:gd name="connsiteY8" fmla="*/ 0 h 320842"/>
                  <a:gd name="connsiteX9" fmla="*/ 0 w 497925"/>
                  <a:gd name="connsiteY9" fmla="*/ 0 h 320842"/>
                  <a:gd name="connsiteX10" fmla="*/ 0 w 497925"/>
                  <a:gd name="connsiteY10" fmla="*/ 69361 h 320842"/>
                  <a:gd name="connsiteX11" fmla="*/ 362063 w 497925"/>
                  <a:gd name="connsiteY11" fmla="*/ 69361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7925" h="320842">
                    <a:moveTo>
                      <a:pt x="95258" y="323029"/>
                    </a:moveTo>
                    <a:lnTo>
                      <a:pt x="307101" y="323029"/>
                    </a:lnTo>
                    <a:cubicBezTo>
                      <a:pt x="373586" y="304254"/>
                      <a:pt x="439348" y="283019"/>
                      <a:pt x="504256" y="259371"/>
                    </a:cubicBezTo>
                    <a:lnTo>
                      <a:pt x="95258" y="259371"/>
                    </a:lnTo>
                    <a:cubicBezTo>
                      <a:pt x="80557" y="259371"/>
                      <a:pt x="65394" y="270304"/>
                      <a:pt x="65394" y="291194"/>
                    </a:cubicBezTo>
                    <a:cubicBezTo>
                      <a:pt x="65394" y="307355"/>
                      <a:pt x="80569" y="323029"/>
                      <a:pt x="95258" y="323029"/>
                    </a:cubicBezTo>
                    <a:close/>
                    <a:moveTo>
                      <a:pt x="362063" y="69361"/>
                    </a:moveTo>
                    <a:cubicBezTo>
                      <a:pt x="376763" y="69361"/>
                      <a:pt x="391464" y="53676"/>
                      <a:pt x="391464" y="32310"/>
                    </a:cubicBezTo>
                    <a:cubicBezTo>
                      <a:pt x="391464" y="16149"/>
                      <a:pt x="376763" y="0"/>
                      <a:pt x="362063" y="0"/>
                    </a:cubicBezTo>
                    <a:lnTo>
                      <a:pt x="0" y="0"/>
                    </a:lnTo>
                    <a:lnTo>
                      <a:pt x="0" y="69361"/>
                    </a:lnTo>
                    <a:lnTo>
                      <a:pt x="362063" y="69361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2F470F22-160A-754A-9B48-9CC80CC5D5DE}"/>
                  </a:ext>
                </a:extLst>
              </p:cNvPr>
              <p:cNvSpPr/>
              <p:nvPr/>
            </p:nvSpPr>
            <p:spPr>
              <a:xfrm rot="16386194">
                <a:off x="1199270" y="1485193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2707 h 59415"/>
                  <a:gd name="connsiteX2" fmla="*/ 384825 w 414937"/>
                  <a:gd name="connsiteY2" fmla="*/ 62707 h 59415"/>
                  <a:gd name="connsiteX3" fmla="*/ 418945 w 414937"/>
                  <a:gd name="connsiteY3" fmla="*/ 31348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2707"/>
                    </a:lnTo>
                    <a:lnTo>
                      <a:pt x="384825" y="62707"/>
                    </a:lnTo>
                    <a:cubicBezTo>
                      <a:pt x="404256" y="62707"/>
                      <a:pt x="418945" y="52250"/>
                      <a:pt x="418945" y="31348"/>
                    </a:cubicBezTo>
                    <a:cubicBezTo>
                      <a:pt x="418945" y="15662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56B5E4D-92E9-5246-9A5B-411D2F785CB8}"/>
                  </a:ext>
                </a:extLst>
              </p:cNvPr>
              <p:cNvSpPr/>
              <p:nvPr/>
            </p:nvSpPr>
            <p:spPr>
              <a:xfrm rot="16386194">
                <a:off x="1436879" y="1509921"/>
                <a:ext cx="201541" cy="59415"/>
              </a:xfrm>
              <a:custGeom>
                <a:avLst/>
                <a:gdLst>
                  <a:gd name="connsiteX0" fmla="*/ 0 w 201541"/>
                  <a:gd name="connsiteY0" fmla="*/ 0 h 59415"/>
                  <a:gd name="connsiteX1" fmla="*/ 0 w 201541"/>
                  <a:gd name="connsiteY1" fmla="*/ 63658 h 59415"/>
                  <a:gd name="connsiteX2" fmla="*/ 5216 w 201541"/>
                  <a:gd name="connsiteY2" fmla="*/ 63658 h 59415"/>
                  <a:gd name="connsiteX3" fmla="*/ 201897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5216" y="63658"/>
                    </a:lnTo>
                    <a:cubicBezTo>
                      <a:pt x="71535" y="44894"/>
                      <a:pt x="137143" y="23659"/>
                      <a:pt x="2018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D59B0AFD-4BB0-CF40-9150-504EEEB710C5}"/>
                  </a:ext>
                </a:extLst>
              </p:cNvPr>
              <p:cNvSpPr/>
              <p:nvPr/>
            </p:nvSpPr>
            <p:spPr>
              <a:xfrm rot="16386194">
                <a:off x="993156" y="1952339"/>
                <a:ext cx="260818" cy="59415"/>
              </a:xfrm>
              <a:custGeom>
                <a:avLst/>
                <a:gdLst>
                  <a:gd name="connsiteX0" fmla="*/ 0 w 260817"/>
                  <a:gd name="connsiteY0" fmla="*/ 67448 h 59415"/>
                  <a:gd name="connsiteX1" fmla="*/ 237664 w 260817"/>
                  <a:gd name="connsiteY1" fmla="*/ 67448 h 59415"/>
                  <a:gd name="connsiteX2" fmla="*/ 267291 w 260817"/>
                  <a:gd name="connsiteY2" fmla="*/ 31348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4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48"/>
                    </a:moveTo>
                    <a:lnTo>
                      <a:pt x="237664" y="67448"/>
                    </a:lnTo>
                    <a:cubicBezTo>
                      <a:pt x="252602" y="67448"/>
                      <a:pt x="267291" y="52012"/>
                      <a:pt x="267291" y="31348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48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47C20015-5229-6C4A-8254-044598224688}"/>
                  </a:ext>
                </a:extLst>
              </p:cNvPr>
              <p:cNvSpPr/>
              <p:nvPr/>
            </p:nvSpPr>
            <p:spPr>
              <a:xfrm rot="16386194">
                <a:off x="873375" y="1651084"/>
                <a:ext cx="901007" cy="427790"/>
              </a:xfrm>
              <a:custGeom>
                <a:avLst/>
                <a:gdLst>
                  <a:gd name="connsiteX0" fmla="*/ 212723 w 901007"/>
                  <a:gd name="connsiteY0" fmla="*/ 259372 h 427790"/>
                  <a:gd name="connsiteX1" fmla="*/ 907980 w 901007"/>
                  <a:gd name="connsiteY1" fmla="*/ 259372 h 427790"/>
                  <a:gd name="connsiteX2" fmla="*/ 434525 w 901007"/>
                  <a:gd name="connsiteY2" fmla="*/ 270304 h 427790"/>
                  <a:gd name="connsiteX3" fmla="*/ 198034 w 901007"/>
                  <a:gd name="connsiteY3" fmla="*/ 296423 h 427790"/>
                  <a:gd name="connsiteX4" fmla="*/ 212735 w 901007"/>
                  <a:gd name="connsiteY4" fmla="*/ 259372 h 427790"/>
                  <a:gd name="connsiteX5" fmla="*/ 24104 w 901007"/>
                  <a:gd name="connsiteY5" fmla="*/ 133007 h 427790"/>
                  <a:gd name="connsiteX6" fmla="*/ 720298 w 901007"/>
                  <a:gd name="connsiteY6" fmla="*/ 133007 h 427790"/>
                  <a:gd name="connsiteX7" fmla="*/ 246368 w 901007"/>
                  <a:gd name="connsiteY7" fmla="*/ 143940 h 427790"/>
                  <a:gd name="connsiteX8" fmla="*/ 9415 w 901007"/>
                  <a:gd name="connsiteY8" fmla="*/ 170070 h 427790"/>
                  <a:gd name="connsiteX9" fmla="*/ 24104 w 901007"/>
                  <a:gd name="connsiteY9" fmla="*/ 133019 h 427790"/>
                  <a:gd name="connsiteX10" fmla="*/ 482859 w 901007"/>
                  <a:gd name="connsiteY10" fmla="*/ 385736 h 427790"/>
                  <a:gd name="connsiteX11" fmla="*/ 834038 w 901007"/>
                  <a:gd name="connsiteY11" fmla="*/ 385736 h 427790"/>
                  <a:gd name="connsiteX12" fmla="*/ 641152 w 901007"/>
                  <a:gd name="connsiteY12" fmla="*/ 396668 h 427790"/>
                  <a:gd name="connsiteX13" fmla="*/ 468182 w 901007"/>
                  <a:gd name="connsiteY13" fmla="*/ 428016 h 427790"/>
                  <a:gd name="connsiteX14" fmla="*/ 482859 w 901007"/>
                  <a:gd name="connsiteY14" fmla="*/ 385736 h 427790"/>
                  <a:gd name="connsiteX15" fmla="*/ 73861 w 901007"/>
                  <a:gd name="connsiteY15" fmla="*/ 0 h 427790"/>
                  <a:gd name="connsiteX16" fmla="*/ 403713 w 901007"/>
                  <a:gd name="connsiteY16" fmla="*/ 0 h 427790"/>
                  <a:gd name="connsiteX17" fmla="*/ 73861 w 901007"/>
                  <a:gd name="connsiteY17" fmla="*/ 0 h 42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007" h="427790">
                    <a:moveTo>
                      <a:pt x="212723" y="259372"/>
                    </a:moveTo>
                    <a:lnTo>
                      <a:pt x="907980" y="259372"/>
                    </a:lnTo>
                    <a:cubicBezTo>
                      <a:pt x="878591" y="259372"/>
                      <a:pt x="632154" y="265076"/>
                      <a:pt x="434525" y="270304"/>
                    </a:cubicBezTo>
                    <a:cubicBezTo>
                      <a:pt x="316042" y="275533"/>
                      <a:pt x="198034" y="285978"/>
                      <a:pt x="198034" y="296423"/>
                    </a:cubicBezTo>
                    <a:cubicBezTo>
                      <a:pt x="188075" y="306880"/>
                      <a:pt x="182859" y="259372"/>
                      <a:pt x="212735" y="259372"/>
                    </a:cubicBezTo>
                    <a:close/>
                    <a:moveTo>
                      <a:pt x="24104" y="133007"/>
                    </a:moveTo>
                    <a:lnTo>
                      <a:pt x="720298" y="133007"/>
                    </a:lnTo>
                    <a:cubicBezTo>
                      <a:pt x="690921" y="133007"/>
                      <a:pt x="443997" y="138711"/>
                      <a:pt x="246368" y="143940"/>
                    </a:cubicBezTo>
                    <a:cubicBezTo>
                      <a:pt x="123155" y="149168"/>
                      <a:pt x="9415" y="159625"/>
                      <a:pt x="9415" y="170070"/>
                    </a:cubicBezTo>
                    <a:cubicBezTo>
                      <a:pt x="-543" y="180527"/>
                      <a:pt x="-10502" y="133019"/>
                      <a:pt x="24104" y="133019"/>
                    </a:cubicBezTo>
                    <a:close/>
                    <a:moveTo>
                      <a:pt x="482859" y="385736"/>
                    </a:moveTo>
                    <a:lnTo>
                      <a:pt x="834038" y="385736"/>
                    </a:lnTo>
                    <a:cubicBezTo>
                      <a:pt x="804187" y="385736"/>
                      <a:pt x="838781" y="391440"/>
                      <a:pt x="641152" y="396668"/>
                    </a:cubicBezTo>
                    <a:cubicBezTo>
                      <a:pt x="517465" y="401885"/>
                      <a:pt x="468182" y="412330"/>
                      <a:pt x="468182" y="428016"/>
                    </a:cubicBezTo>
                    <a:cubicBezTo>
                      <a:pt x="458224" y="433244"/>
                      <a:pt x="453007" y="385736"/>
                      <a:pt x="482859" y="385736"/>
                    </a:cubicBezTo>
                    <a:close/>
                    <a:moveTo>
                      <a:pt x="73861" y="0"/>
                    </a:moveTo>
                    <a:lnTo>
                      <a:pt x="403713" y="0"/>
                    </a:lnTo>
                    <a:cubicBezTo>
                      <a:pt x="369356" y="10932"/>
                      <a:pt x="118176" y="21865"/>
                      <a:pt x="73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326ECFC-724E-6342-8130-F432BEBA5F1B}"/>
                  </a:ext>
                </a:extLst>
              </p:cNvPr>
              <p:cNvSpPr/>
              <p:nvPr/>
            </p:nvSpPr>
            <p:spPr>
              <a:xfrm rot="16386194">
                <a:off x="737410" y="1545286"/>
                <a:ext cx="1055127" cy="558504"/>
              </a:xfrm>
              <a:custGeom>
                <a:avLst/>
                <a:gdLst>
                  <a:gd name="connsiteX0" fmla="*/ 636953 w 1055127"/>
                  <a:gd name="connsiteY0" fmla="*/ 374340 h 558503"/>
                  <a:gd name="connsiteX1" fmla="*/ 252602 w 1055127"/>
                  <a:gd name="connsiteY1" fmla="*/ 374340 h 558503"/>
                  <a:gd name="connsiteX2" fmla="*/ 222727 w 1055127"/>
                  <a:gd name="connsiteY2" fmla="*/ 405688 h 558503"/>
                  <a:gd name="connsiteX3" fmla="*/ 252602 w 1055127"/>
                  <a:gd name="connsiteY3" fmla="*/ 437047 h 558503"/>
                  <a:gd name="connsiteX4" fmla="*/ 1021778 w 1055127"/>
                  <a:gd name="connsiteY4" fmla="*/ 437047 h 558503"/>
                  <a:gd name="connsiteX5" fmla="*/ 1055898 w 1055127"/>
                  <a:gd name="connsiteY5" fmla="*/ 405688 h 558503"/>
                  <a:gd name="connsiteX6" fmla="*/ 1021778 w 1055127"/>
                  <a:gd name="connsiteY6" fmla="*/ 374340 h 558503"/>
                  <a:gd name="connsiteX7" fmla="*/ 636953 w 1055127"/>
                  <a:gd name="connsiteY7" fmla="*/ 374340 h 558503"/>
                  <a:gd name="connsiteX8" fmla="*/ 425109 w 1055127"/>
                  <a:gd name="connsiteY8" fmla="*/ 247025 h 558503"/>
                  <a:gd name="connsiteX9" fmla="*/ 63972 w 1055127"/>
                  <a:gd name="connsiteY9" fmla="*/ 247025 h 558503"/>
                  <a:gd name="connsiteX10" fmla="*/ 29378 w 1055127"/>
                  <a:gd name="connsiteY10" fmla="*/ 279335 h 558503"/>
                  <a:gd name="connsiteX11" fmla="*/ 63972 w 1055127"/>
                  <a:gd name="connsiteY11" fmla="*/ 316386 h 558503"/>
                  <a:gd name="connsiteX12" fmla="*/ 785761 w 1055127"/>
                  <a:gd name="connsiteY12" fmla="*/ 316386 h 558503"/>
                  <a:gd name="connsiteX13" fmla="*/ 815139 w 1055127"/>
                  <a:gd name="connsiteY13" fmla="*/ 279335 h 558503"/>
                  <a:gd name="connsiteX14" fmla="*/ 785761 w 1055127"/>
                  <a:gd name="connsiteY14" fmla="*/ 247025 h 558503"/>
                  <a:gd name="connsiteX15" fmla="*/ 425098 w 1055127"/>
                  <a:gd name="connsiteY15" fmla="*/ 247025 h 558503"/>
                  <a:gd name="connsiteX16" fmla="*/ 469887 w 1055127"/>
                  <a:gd name="connsiteY16" fmla="*/ 116870 h 558503"/>
                  <a:gd name="connsiteX17" fmla="*/ 59490 w 1055127"/>
                  <a:gd name="connsiteY17" fmla="*/ 116870 h 558503"/>
                  <a:gd name="connsiteX18" fmla="*/ 0 w 1055127"/>
                  <a:gd name="connsiteY18" fmla="*/ 184318 h 558503"/>
                  <a:gd name="connsiteX19" fmla="*/ 469899 w 1055127"/>
                  <a:gd name="connsiteY19" fmla="*/ 184318 h 558503"/>
                  <a:gd name="connsiteX20" fmla="*/ 499526 w 1055127"/>
                  <a:gd name="connsiteY20" fmla="*/ 148217 h 558503"/>
                  <a:gd name="connsiteX21" fmla="*/ 469899 w 1055127"/>
                  <a:gd name="connsiteY21" fmla="*/ 116870 h 558503"/>
                  <a:gd name="connsiteX22" fmla="*/ 153539 w 1055127"/>
                  <a:gd name="connsiteY22" fmla="*/ 57003 h 558503"/>
                  <a:gd name="connsiteX23" fmla="*/ 236953 w 1055127"/>
                  <a:gd name="connsiteY23" fmla="*/ 57003 h 558503"/>
                  <a:gd name="connsiteX24" fmla="*/ 266331 w 1055127"/>
                  <a:gd name="connsiteY24" fmla="*/ 20914 h 558503"/>
                  <a:gd name="connsiteX25" fmla="*/ 261589 w 1055127"/>
                  <a:gd name="connsiteY25" fmla="*/ 0 h 558503"/>
                  <a:gd name="connsiteX26" fmla="*/ 153539 w 1055127"/>
                  <a:gd name="connsiteY26" fmla="*/ 57015 h 558503"/>
                  <a:gd name="connsiteX27" fmla="*/ 518945 w 1055127"/>
                  <a:gd name="connsiteY27" fmla="*/ 570054 h 558503"/>
                  <a:gd name="connsiteX28" fmla="*/ 730788 w 1055127"/>
                  <a:gd name="connsiteY28" fmla="*/ 570054 h 558503"/>
                  <a:gd name="connsiteX29" fmla="*/ 927943 w 1055127"/>
                  <a:gd name="connsiteY29" fmla="*/ 506397 h 558503"/>
                  <a:gd name="connsiteX30" fmla="*/ 518945 w 1055127"/>
                  <a:gd name="connsiteY30" fmla="*/ 506397 h 558503"/>
                  <a:gd name="connsiteX31" fmla="*/ 489081 w 1055127"/>
                  <a:gd name="connsiteY31" fmla="*/ 538219 h 558503"/>
                  <a:gd name="connsiteX32" fmla="*/ 518945 w 1055127"/>
                  <a:gd name="connsiteY32" fmla="*/ 570054 h 55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55127" h="558503">
                    <a:moveTo>
                      <a:pt x="636953" y="374340"/>
                    </a:moveTo>
                    <a:lnTo>
                      <a:pt x="252602" y="374340"/>
                    </a:lnTo>
                    <a:cubicBezTo>
                      <a:pt x="237902" y="374340"/>
                      <a:pt x="222727" y="390014"/>
                      <a:pt x="222727" y="405688"/>
                    </a:cubicBezTo>
                    <a:cubicBezTo>
                      <a:pt x="222727" y="426590"/>
                      <a:pt x="237902" y="437047"/>
                      <a:pt x="252602" y="437047"/>
                    </a:cubicBezTo>
                    <a:lnTo>
                      <a:pt x="1021778" y="437047"/>
                    </a:lnTo>
                    <a:cubicBezTo>
                      <a:pt x="1041209" y="437047"/>
                      <a:pt x="1055898" y="426590"/>
                      <a:pt x="1055898" y="405688"/>
                    </a:cubicBezTo>
                    <a:cubicBezTo>
                      <a:pt x="1055898" y="390002"/>
                      <a:pt x="1041197" y="374340"/>
                      <a:pt x="1021778" y="374340"/>
                    </a:cubicBezTo>
                    <a:lnTo>
                      <a:pt x="636953" y="374340"/>
                    </a:lnTo>
                    <a:close/>
                    <a:moveTo>
                      <a:pt x="425109" y="247025"/>
                    </a:moveTo>
                    <a:lnTo>
                      <a:pt x="63972" y="247025"/>
                    </a:lnTo>
                    <a:cubicBezTo>
                      <a:pt x="44529" y="247025"/>
                      <a:pt x="29378" y="263186"/>
                      <a:pt x="29378" y="279335"/>
                    </a:cubicBezTo>
                    <a:cubicBezTo>
                      <a:pt x="29378" y="300701"/>
                      <a:pt x="44541" y="316386"/>
                      <a:pt x="63972" y="316386"/>
                    </a:cubicBezTo>
                    <a:lnTo>
                      <a:pt x="785761" y="316386"/>
                    </a:lnTo>
                    <a:cubicBezTo>
                      <a:pt x="800462" y="316386"/>
                      <a:pt x="815139" y="300701"/>
                      <a:pt x="815139" y="279335"/>
                    </a:cubicBezTo>
                    <a:cubicBezTo>
                      <a:pt x="815139" y="263174"/>
                      <a:pt x="800450" y="247025"/>
                      <a:pt x="785761" y="247025"/>
                    </a:cubicBezTo>
                    <a:lnTo>
                      <a:pt x="425098" y="247025"/>
                    </a:lnTo>
                    <a:close/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moveTo>
                      <a:pt x="518945" y="570054"/>
                    </a:moveTo>
                    <a:lnTo>
                      <a:pt x="730788" y="570054"/>
                    </a:lnTo>
                    <a:cubicBezTo>
                      <a:pt x="797273" y="551279"/>
                      <a:pt x="863035" y="530044"/>
                      <a:pt x="927943" y="506397"/>
                    </a:cubicBezTo>
                    <a:lnTo>
                      <a:pt x="518945" y="506397"/>
                    </a:lnTo>
                    <a:cubicBezTo>
                      <a:pt x="504244" y="506397"/>
                      <a:pt x="489081" y="517329"/>
                      <a:pt x="489081" y="538219"/>
                    </a:cubicBezTo>
                    <a:cubicBezTo>
                      <a:pt x="489081" y="554380"/>
                      <a:pt x="504256" y="570054"/>
                      <a:pt x="518945" y="5700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F928B53E-5987-7D46-A02D-9CE6CBB968A9}"/>
                  </a:ext>
                </a:extLst>
              </p:cNvPr>
              <p:cNvSpPr/>
              <p:nvPr/>
            </p:nvSpPr>
            <p:spPr>
              <a:xfrm rot="16386194">
                <a:off x="294346" y="1871809"/>
                <a:ext cx="829875" cy="59415"/>
              </a:xfrm>
              <a:custGeom>
                <a:avLst/>
                <a:gdLst>
                  <a:gd name="connsiteX0" fmla="*/ 419431 w 829875"/>
                  <a:gd name="connsiteY0" fmla="*/ 12 h 59415"/>
                  <a:gd name="connsiteX1" fmla="*/ 34594 w 829875"/>
                  <a:gd name="connsiteY1" fmla="*/ 12 h 59415"/>
                  <a:gd name="connsiteX2" fmla="*/ 0 w 829875"/>
                  <a:gd name="connsiteY2" fmla="*/ 31835 h 59415"/>
                  <a:gd name="connsiteX3" fmla="*/ 34594 w 829875"/>
                  <a:gd name="connsiteY3" fmla="*/ 63658 h 59415"/>
                  <a:gd name="connsiteX4" fmla="*/ 803770 w 829875"/>
                  <a:gd name="connsiteY4" fmla="*/ 63658 h 59415"/>
                  <a:gd name="connsiteX5" fmla="*/ 833171 w 829875"/>
                  <a:gd name="connsiteY5" fmla="*/ 31835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12"/>
                    </a:moveTo>
                    <a:lnTo>
                      <a:pt x="34594" y="12"/>
                    </a:lnTo>
                    <a:cubicBezTo>
                      <a:pt x="15163" y="12"/>
                      <a:pt x="0" y="16149"/>
                      <a:pt x="0" y="31835"/>
                    </a:cubicBezTo>
                    <a:cubicBezTo>
                      <a:pt x="0" y="47984"/>
                      <a:pt x="15163" y="63658"/>
                      <a:pt x="34594" y="63658"/>
                    </a:cubicBezTo>
                    <a:lnTo>
                      <a:pt x="803770" y="63658"/>
                    </a:lnTo>
                    <a:cubicBezTo>
                      <a:pt x="818470" y="63658"/>
                      <a:pt x="833171" y="47972"/>
                      <a:pt x="833171" y="31835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4CE76DF5-8949-F144-AFFE-D9F72186B26E}"/>
                  </a:ext>
                </a:extLst>
              </p:cNvPr>
              <p:cNvSpPr/>
              <p:nvPr/>
            </p:nvSpPr>
            <p:spPr>
              <a:xfrm rot="16386194">
                <a:off x="209553" y="164848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348 h 59415"/>
                  <a:gd name="connsiteX3" fmla="*/ 29864 w 770598"/>
                  <a:gd name="connsiteY3" fmla="*/ 62695 h 59415"/>
                  <a:gd name="connsiteX4" fmla="*/ 750705 w 770598"/>
                  <a:gd name="connsiteY4" fmla="*/ 62695 h 59415"/>
                  <a:gd name="connsiteX5" fmla="*/ 780083 w 770598"/>
                  <a:gd name="connsiteY5" fmla="*/ 31348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5674"/>
                      <a:pt x="0" y="31348"/>
                    </a:cubicBezTo>
                    <a:cubicBezTo>
                      <a:pt x="0" y="52250"/>
                      <a:pt x="9959" y="62695"/>
                      <a:pt x="29864" y="62695"/>
                    </a:cubicBezTo>
                    <a:lnTo>
                      <a:pt x="750705" y="62695"/>
                    </a:lnTo>
                    <a:cubicBezTo>
                      <a:pt x="770610" y="62695"/>
                      <a:pt x="780083" y="52238"/>
                      <a:pt x="780083" y="31348"/>
                    </a:cubicBezTo>
                    <a:cubicBezTo>
                      <a:pt x="780083" y="15662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BC00F68A-A0A4-F841-AA95-BD995D928D5C}"/>
                  </a:ext>
                </a:extLst>
              </p:cNvPr>
              <p:cNvSpPr/>
              <p:nvPr/>
            </p:nvSpPr>
            <p:spPr>
              <a:xfrm rot="16386194">
                <a:off x="226788" y="1497503"/>
                <a:ext cx="486070" cy="59415"/>
              </a:xfrm>
              <a:custGeom>
                <a:avLst/>
                <a:gdLst>
                  <a:gd name="connsiteX0" fmla="*/ 468239 w 486069"/>
                  <a:gd name="connsiteY0" fmla="*/ 0 h 59415"/>
                  <a:gd name="connsiteX1" fmla="*/ 64446 w 486069"/>
                  <a:gd name="connsiteY1" fmla="*/ 0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310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0"/>
                    </a:moveTo>
                    <a:lnTo>
                      <a:pt x="64446" y="0"/>
                    </a:lnTo>
                    <a:cubicBezTo>
                      <a:pt x="34594" y="21389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310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D89D124-4FC1-CF46-A67E-3733B08F01F8}"/>
                  </a:ext>
                </a:extLst>
              </p:cNvPr>
              <p:cNvSpPr/>
              <p:nvPr/>
            </p:nvSpPr>
            <p:spPr>
              <a:xfrm rot="16386194">
                <a:off x="606266" y="2060730"/>
                <a:ext cx="438648" cy="59415"/>
              </a:xfrm>
              <a:custGeom>
                <a:avLst/>
                <a:gdLst>
                  <a:gd name="connsiteX0" fmla="*/ 29864 w 438648"/>
                  <a:gd name="connsiteY0" fmla="*/ 69361 h 59415"/>
                  <a:gd name="connsiteX1" fmla="*/ 242893 w 438648"/>
                  <a:gd name="connsiteY1" fmla="*/ 69361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7527 h 59415"/>
                  <a:gd name="connsiteX5" fmla="*/ 29864 w 438648"/>
                  <a:gd name="connsiteY5" fmla="*/ 6935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9361"/>
                    </a:moveTo>
                    <a:lnTo>
                      <a:pt x="242893" y="69361"/>
                    </a:lnTo>
                    <a:cubicBezTo>
                      <a:pt x="317060" y="42743"/>
                      <a:pt x="381517" y="21378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6149"/>
                      <a:pt x="0" y="37527"/>
                    </a:cubicBezTo>
                    <a:cubicBezTo>
                      <a:pt x="0" y="53438"/>
                      <a:pt x="14938" y="69350"/>
                      <a:pt x="29864" y="69350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D0A181-DBEF-7C4D-BC38-4F0E38CFF369}"/>
                  </a:ext>
                </a:extLst>
              </p:cNvPr>
              <p:cNvSpPr/>
              <p:nvPr/>
            </p:nvSpPr>
            <p:spPr>
              <a:xfrm rot="16386194">
                <a:off x="415666" y="1454818"/>
                <a:ext cx="379372" cy="59415"/>
              </a:xfrm>
              <a:custGeom>
                <a:avLst/>
                <a:gdLst>
                  <a:gd name="connsiteX0" fmla="*/ 361138 w 379371"/>
                  <a:gd name="connsiteY0" fmla="*/ 62695 h 59415"/>
                  <a:gd name="connsiteX1" fmla="*/ 390516 w 379371"/>
                  <a:gd name="connsiteY1" fmla="*/ 31348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2695 h 59415"/>
                  <a:gd name="connsiteX5" fmla="*/ 361138 w 379371"/>
                  <a:gd name="connsiteY5" fmla="*/ 62695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2695"/>
                    </a:moveTo>
                    <a:cubicBezTo>
                      <a:pt x="381043" y="62695"/>
                      <a:pt x="390516" y="52238"/>
                      <a:pt x="390516" y="31348"/>
                    </a:cubicBezTo>
                    <a:cubicBezTo>
                      <a:pt x="390516" y="15662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2695"/>
                    </a:lnTo>
                    <a:lnTo>
                      <a:pt x="361138" y="62695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6355AF0-679F-8746-83B2-26DEF4788C06}"/>
                  </a:ext>
                </a:extLst>
              </p:cNvPr>
              <p:cNvSpPr/>
              <p:nvPr/>
            </p:nvSpPr>
            <p:spPr>
              <a:xfrm rot="16386194">
                <a:off x="272717" y="1452043"/>
                <a:ext cx="770598" cy="451556"/>
              </a:xfrm>
              <a:custGeom>
                <a:avLst/>
                <a:gdLst>
                  <a:gd name="connsiteX0" fmla="*/ 167777 w 770598"/>
                  <a:gd name="connsiteY0" fmla="*/ 259383 h 451556"/>
                  <a:gd name="connsiteX1" fmla="*/ 167777 w 770598"/>
                  <a:gd name="connsiteY1" fmla="*/ 323029 h 451556"/>
                  <a:gd name="connsiteX2" fmla="*/ 553551 w 770598"/>
                  <a:gd name="connsiteY2" fmla="*/ 323029 h 451556"/>
                  <a:gd name="connsiteX3" fmla="*/ 582928 w 770598"/>
                  <a:gd name="connsiteY3" fmla="*/ 291206 h 451556"/>
                  <a:gd name="connsiteX4" fmla="*/ 553551 w 770598"/>
                  <a:gd name="connsiteY4" fmla="*/ 259372 h 451556"/>
                  <a:gd name="connsiteX5" fmla="*/ 167777 w 770598"/>
                  <a:gd name="connsiteY5" fmla="*/ 259372 h 451556"/>
                  <a:gd name="connsiteX6" fmla="*/ 0 w 770598"/>
                  <a:gd name="connsiteY6" fmla="*/ 385736 h 451556"/>
                  <a:gd name="connsiteX7" fmla="*/ 0 w 770598"/>
                  <a:gd name="connsiteY7" fmla="*/ 455086 h 451556"/>
                  <a:gd name="connsiteX8" fmla="*/ 4979 w 770598"/>
                  <a:gd name="connsiteY8" fmla="*/ 455086 h 451556"/>
                  <a:gd name="connsiteX9" fmla="*/ 203794 w 770598"/>
                  <a:gd name="connsiteY9" fmla="*/ 385736 h 451556"/>
                  <a:gd name="connsiteX10" fmla="*/ 0 w 770598"/>
                  <a:gd name="connsiteY10" fmla="*/ 385736 h 451556"/>
                  <a:gd name="connsiteX11" fmla="*/ 519419 w 770598"/>
                  <a:gd name="connsiteY11" fmla="*/ 69361 h 451556"/>
                  <a:gd name="connsiteX12" fmla="*/ 750705 w 770598"/>
                  <a:gd name="connsiteY12" fmla="*/ 69361 h 451556"/>
                  <a:gd name="connsiteX13" fmla="*/ 780083 w 770598"/>
                  <a:gd name="connsiteY13" fmla="*/ 32310 h 451556"/>
                  <a:gd name="connsiteX14" fmla="*/ 750705 w 770598"/>
                  <a:gd name="connsiteY14" fmla="*/ 0 h 451556"/>
                  <a:gd name="connsiteX15" fmla="*/ 519407 w 770598"/>
                  <a:gd name="connsiteY15" fmla="*/ 0 h 451556"/>
                  <a:gd name="connsiteX16" fmla="*/ 519407 w 770598"/>
                  <a:gd name="connsiteY16" fmla="*/ 69373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0598" h="451556">
                    <a:moveTo>
                      <a:pt x="167777" y="259383"/>
                    </a:moveTo>
                    <a:lnTo>
                      <a:pt x="167777" y="323029"/>
                    </a:lnTo>
                    <a:lnTo>
                      <a:pt x="553551" y="323029"/>
                    </a:lnTo>
                    <a:cubicBezTo>
                      <a:pt x="568239" y="323029"/>
                      <a:pt x="582928" y="307343"/>
                      <a:pt x="582928" y="291206"/>
                    </a:cubicBezTo>
                    <a:cubicBezTo>
                      <a:pt x="582928" y="275521"/>
                      <a:pt x="568239" y="259372"/>
                      <a:pt x="553551" y="259372"/>
                    </a:cubicBezTo>
                    <a:lnTo>
                      <a:pt x="167777" y="259372"/>
                    </a:lnTo>
                    <a:close/>
                    <a:moveTo>
                      <a:pt x="0" y="385736"/>
                    </a:moveTo>
                    <a:lnTo>
                      <a:pt x="0" y="455086"/>
                    </a:lnTo>
                    <a:lnTo>
                      <a:pt x="4979" y="455086"/>
                    </a:lnTo>
                    <a:cubicBezTo>
                      <a:pt x="79621" y="428491"/>
                      <a:pt x="144315" y="407114"/>
                      <a:pt x="203794" y="385736"/>
                    </a:cubicBezTo>
                    <a:lnTo>
                      <a:pt x="0" y="385736"/>
                    </a:lnTo>
                    <a:close/>
                    <a:moveTo>
                      <a:pt x="519419" y="69361"/>
                    </a:moveTo>
                    <a:lnTo>
                      <a:pt x="750705" y="69361"/>
                    </a:lnTo>
                    <a:cubicBezTo>
                      <a:pt x="770610" y="69361"/>
                      <a:pt x="780083" y="53676"/>
                      <a:pt x="780083" y="32310"/>
                    </a:cubicBezTo>
                    <a:cubicBezTo>
                      <a:pt x="780083" y="16149"/>
                      <a:pt x="770599" y="0"/>
                      <a:pt x="750705" y="0"/>
                    </a:cubicBezTo>
                    <a:lnTo>
                      <a:pt x="519407" y="0"/>
                    </a:lnTo>
                    <a:lnTo>
                      <a:pt x="519407" y="69373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FFFD6751-A824-A645-BBAC-E7B5396A4C18}"/>
                  </a:ext>
                </a:extLst>
              </p:cNvPr>
              <p:cNvSpPr/>
              <p:nvPr/>
            </p:nvSpPr>
            <p:spPr>
              <a:xfrm rot="16386194">
                <a:off x="164531" y="1615023"/>
                <a:ext cx="960284" cy="415907"/>
              </a:xfrm>
              <a:custGeom>
                <a:avLst/>
                <a:gdLst>
                  <a:gd name="connsiteX0" fmla="*/ 24872 w 960284"/>
                  <a:gd name="connsiteY0" fmla="*/ 257470 h 415907"/>
                  <a:gd name="connsiteX1" fmla="*/ 721066 w 960284"/>
                  <a:gd name="connsiteY1" fmla="*/ 257470 h 415907"/>
                  <a:gd name="connsiteX2" fmla="*/ 247148 w 960284"/>
                  <a:gd name="connsiteY2" fmla="*/ 268403 h 415907"/>
                  <a:gd name="connsiteX3" fmla="*/ 5441 w 960284"/>
                  <a:gd name="connsiteY3" fmla="*/ 294522 h 415907"/>
                  <a:gd name="connsiteX4" fmla="*/ 24872 w 960284"/>
                  <a:gd name="connsiteY4" fmla="*/ 25747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3823 h 415907"/>
                  <a:gd name="connsiteX11" fmla="*/ 390266 w 960284"/>
                  <a:gd name="connsiteY11" fmla="*/ 383823 h 415907"/>
                  <a:gd name="connsiteX12" fmla="*/ 197853 w 960284"/>
                  <a:gd name="connsiteY12" fmla="*/ 394518 h 415907"/>
                  <a:gd name="connsiteX13" fmla="*/ 25109 w 960284"/>
                  <a:gd name="connsiteY13" fmla="*/ 420874 h 415907"/>
                  <a:gd name="connsiteX14" fmla="*/ 39809 w 960284"/>
                  <a:gd name="connsiteY14" fmla="*/ 383823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7470"/>
                    </a:moveTo>
                    <a:lnTo>
                      <a:pt x="721066" y="257470"/>
                    </a:lnTo>
                    <a:cubicBezTo>
                      <a:pt x="691688" y="257470"/>
                      <a:pt x="440035" y="263174"/>
                      <a:pt x="247148" y="268403"/>
                    </a:cubicBezTo>
                    <a:cubicBezTo>
                      <a:pt x="123923" y="273619"/>
                      <a:pt x="10183" y="284065"/>
                      <a:pt x="5441" y="294522"/>
                    </a:cubicBezTo>
                    <a:cubicBezTo>
                      <a:pt x="224" y="304979"/>
                      <a:pt x="-9734" y="257470"/>
                      <a:pt x="24872" y="25747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6"/>
                      <a:pt x="488369" y="142514"/>
                    </a:cubicBezTo>
                    <a:cubicBezTo>
                      <a:pt x="369886" y="147742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3823"/>
                    </a:moveTo>
                    <a:lnTo>
                      <a:pt x="390266" y="383823"/>
                    </a:lnTo>
                    <a:cubicBezTo>
                      <a:pt x="360651" y="383823"/>
                      <a:pt x="395008" y="383823"/>
                      <a:pt x="197853" y="394518"/>
                    </a:cubicBezTo>
                    <a:cubicBezTo>
                      <a:pt x="74403" y="399746"/>
                      <a:pt x="25109" y="410429"/>
                      <a:pt x="25109" y="420874"/>
                    </a:cubicBezTo>
                    <a:cubicBezTo>
                      <a:pt x="15150" y="431331"/>
                      <a:pt x="10171" y="383823"/>
                      <a:pt x="39809" y="383823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9982"/>
                      <a:pt x="685523" y="19952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3F2CBA4-C21F-5E43-8294-8E346C9D70DA}"/>
                  </a:ext>
                </a:extLst>
              </p:cNvPr>
              <p:cNvSpPr/>
              <p:nvPr/>
            </p:nvSpPr>
            <p:spPr>
              <a:xfrm rot="16386194">
                <a:off x="141428" y="157760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83 h 451556"/>
                  <a:gd name="connsiteX1" fmla="*/ 34594 w 1019560"/>
                  <a:gd name="connsiteY1" fmla="*/ 259383 h 451556"/>
                  <a:gd name="connsiteX2" fmla="*/ 0 w 1019560"/>
                  <a:gd name="connsiteY2" fmla="*/ 291206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206 h 451556"/>
                  <a:gd name="connsiteX6" fmla="*/ 803770 w 1019560"/>
                  <a:gd name="connsiteY6" fmla="*/ 259372 h 451556"/>
                  <a:gd name="connsiteX7" fmla="*/ 419419 w 1019560"/>
                  <a:gd name="connsiteY7" fmla="*/ 259372 h 451556"/>
                  <a:gd name="connsiteX8" fmla="*/ 636479 w 1019560"/>
                  <a:gd name="connsiteY8" fmla="*/ 133019 h 451556"/>
                  <a:gd name="connsiteX9" fmla="*/ 276301 w 1019560"/>
                  <a:gd name="connsiteY9" fmla="*/ 133019 h 451556"/>
                  <a:gd name="connsiteX10" fmla="*/ 246437 w 1019560"/>
                  <a:gd name="connsiteY10" fmla="*/ 164366 h 451556"/>
                  <a:gd name="connsiteX11" fmla="*/ 276301 w 1019560"/>
                  <a:gd name="connsiteY11" fmla="*/ 195714 h 451556"/>
                  <a:gd name="connsiteX12" fmla="*/ 997143 w 1019560"/>
                  <a:gd name="connsiteY12" fmla="*/ 195714 h 451556"/>
                  <a:gd name="connsiteX13" fmla="*/ 1026520 w 1019560"/>
                  <a:gd name="connsiteY13" fmla="*/ 164366 h 451556"/>
                  <a:gd name="connsiteX14" fmla="*/ 997143 w 1019560"/>
                  <a:gd name="connsiteY14" fmla="*/ 133019 h 451556"/>
                  <a:gd name="connsiteX15" fmla="*/ 636479 w 1019560"/>
                  <a:gd name="connsiteY15" fmla="*/ 133019 h 451556"/>
                  <a:gd name="connsiteX16" fmla="*/ 1000936 w 1019560"/>
                  <a:gd name="connsiteY16" fmla="*/ 0 h 451556"/>
                  <a:gd name="connsiteX17" fmla="*/ 597143 w 1019560"/>
                  <a:gd name="connsiteY17" fmla="*/ 0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310 h 451556"/>
                  <a:gd name="connsiteX21" fmla="*/ 1000936 w 1019560"/>
                  <a:gd name="connsiteY21" fmla="*/ 0 h 451556"/>
                  <a:gd name="connsiteX22" fmla="*/ 43130 w 1019560"/>
                  <a:gd name="connsiteY22" fmla="*/ 455097 h 451556"/>
                  <a:gd name="connsiteX23" fmla="*/ 256159 w 1019560"/>
                  <a:gd name="connsiteY23" fmla="*/ 455097 h 451556"/>
                  <a:gd name="connsiteX24" fmla="*/ 454025 w 1019560"/>
                  <a:gd name="connsiteY24" fmla="*/ 385736 h 451556"/>
                  <a:gd name="connsiteX25" fmla="*/ 43130 w 1019560"/>
                  <a:gd name="connsiteY25" fmla="*/ 385736 h 451556"/>
                  <a:gd name="connsiteX26" fmla="*/ 13266 w 1019560"/>
                  <a:gd name="connsiteY26" fmla="*/ 423263 h 451556"/>
                  <a:gd name="connsiteX27" fmla="*/ 43130 w 1019560"/>
                  <a:gd name="connsiteY27" fmla="*/ 455086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83"/>
                    </a:moveTo>
                    <a:lnTo>
                      <a:pt x="34594" y="259383"/>
                    </a:lnTo>
                    <a:cubicBezTo>
                      <a:pt x="15163" y="259383"/>
                      <a:pt x="0" y="275521"/>
                      <a:pt x="0" y="291206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206"/>
                    </a:cubicBezTo>
                    <a:cubicBezTo>
                      <a:pt x="833171" y="275521"/>
                      <a:pt x="818470" y="259372"/>
                      <a:pt x="803770" y="259372"/>
                    </a:cubicBezTo>
                    <a:lnTo>
                      <a:pt x="419419" y="259372"/>
                    </a:lnTo>
                    <a:close/>
                    <a:moveTo>
                      <a:pt x="636479" y="133019"/>
                    </a:moveTo>
                    <a:lnTo>
                      <a:pt x="276301" y="133019"/>
                    </a:lnTo>
                    <a:cubicBezTo>
                      <a:pt x="256384" y="133019"/>
                      <a:pt x="246437" y="148693"/>
                      <a:pt x="246437" y="164366"/>
                    </a:cubicBezTo>
                    <a:cubicBezTo>
                      <a:pt x="246437" y="185269"/>
                      <a:pt x="256396" y="195714"/>
                      <a:pt x="276301" y="195714"/>
                    </a:cubicBezTo>
                    <a:lnTo>
                      <a:pt x="997143" y="195714"/>
                    </a:lnTo>
                    <a:cubicBezTo>
                      <a:pt x="1017048" y="195714"/>
                      <a:pt x="1026520" y="185257"/>
                      <a:pt x="1026520" y="164366"/>
                    </a:cubicBezTo>
                    <a:cubicBezTo>
                      <a:pt x="1026520" y="148681"/>
                      <a:pt x="1017036" y="133019"/>
                      <a:pt x="997143" y="133019"/>
                    </a:cubicBezTo>
                    <a:lnTo>
                      <a:pt x="636479" y="133019"/>
                    </a:lnTo>
                    <a:close/>
                    <a:moveTo>
                      <a:pt x="1000936" y="0"/>
                    </a:moveTo>
                    <a:lnTo>
                      <a:pt x="597143" y="0"/>
                    </a:lnTo>
                    <a:cubicBezTo>
                      <a:pt x="567291" y="21389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310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5097"/>
                    </a:moveTo>
                    <a:lnTo>
                      <a:pt x="256159" y="455097"/>
                    </a:lnTo>
                    <a:cubicBezTo>
                      <a:pt x="330326" y="428479"/>
                      <a:pt x="394783" y="407114"/>
                      <a:pt x="454025" y="385736"/>
                    </a:cubicBezTo>
                    <a:lnTo>
                      <a:pt x="43130" y="385736"/>
                    </a:lnTo>
                    <a:cubicBezTo>
                      <a:pt x="28192" y="385736"/>
                      <a:pt x="13266" y="401885"/>
                      <a:pt x="13266" y="423263"/>
                    </a:cubicBezTo>
                    <a:cubicBezTo>
                      <a:pt x="13266" y="439174"/>
                      <a:pt x="28204" y="455086"/>
                      <a:pt x="43130" y="455086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87E720B8-36E3-7140-9A77-A730875E6328}"/>
                  </a:ext>
                </a:extLst>
              </p:cNvPr>
              <p:cNvSpPr/>
              <p:nvPr/>
            </p:nvSpPr>
            <p:spPr>
              <a:xfrm rot="16386194">
                <a:off x="1533319" y="1938980"/>
                <a:ext cx="829875" cy="59415"/>
              </a:xfrm>
              <a:custGeom>
                <a:avLst/>
                <a:gdLst>
                  <a:gd name="connsiteX0" fmla="*/ 419431 w 829875"/>
                  <a:gd name="connsiteY0" fmla="*/ 0 h 59415"/>
                  <a:gd name="connsiteX1" fmla="*/ 34594 w 829875"/>
                  <a:gd name="connsiteY1" fmla="*/ 0 h 59415"/>
                  <a:gd name="connsiteX2" fmla="*/ 0 w 829875"/>
                  <a:gd name="connsiteY2" fmla="*/ 31823 h 59415"/>
                  <a:gd name="connsiteX3" fmla="*/ 34594 w 829875"/>
                  <a:gd name="connsiteY3" fmla="*/ 63657 h 59415"/>
                  <a:gd name="connsiteX4" fmla="*/ 803770 w 829875"/>
                  <a:gd name="connsiteY4" fmla="*/ 63657 h 59415"/>
                  <a:gd name="connsiteX5" fmla="*/ 833171 w 829875"/>
                  <a:gd name="connsiteY5" fmla="*/ 31823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0"/>
                    </a:moveTo>
                    <a:lnTo>
                      <a:pt x="34594" y="0"/>
                    </a:lnTo>
                    <a:cubicBezTo>
                      <a:pt x="15163" y="0"/>
                      <a:pt x="0" y="16149"/>
                      <a:pt x="0" y="31823"/>
                    </a:cubicBezTo>
                    <a:cubicBezTo>
                      <a:pt x="0" y="47984"/>
                      <a:pt x="15163" y="63657"/>
                      <a:pt x="34594" y="63657"/>
                    </a:cubicBezTo>
                    <a:lnTo>
                      <a:pt x="803770" y="63657"/>
                    </a:lnTo>
                    <a:cubicBezTo>
                      <a:pt x="818470" y="63657"/>
                      <a:pt x="833171" y="47972"/>
                      <a:pt x="833171" y="31823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6D16DABB-047D-6040-B0C5-240623C0FF1F}"/>
                  </a:ext>
                </a:extLst>
              </p:cNvPr>
              <p:cNvSpPr/>
              <p:nvPr/>
            </p:nvSpPr>
            <p:spPr>
              <a:xfrm rot="16386194">
                <a:off x="1448515" y="171565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835 h 59415"/>
                  <a:gd name="connsiteX3" fmla="*/ 29864 w 770598"/>
                  <a:gd name="connsiteY3" fmla="*/ 63658 h 59415"/>
                  <a:gd name="connsiteX4" fmla="*/ 750705 w 770598"/>
                  <a:gd name="connsiteY4" fmla="*/ 63658 h 59415"/>
                  <a:gd name="connsiteX5" fmla="*/ 780083 w 770598"/>
                  <a:gd name="connsiteY5" fmla="*/ 31835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6161"/>
                      <a:pt x="0" y="31835"/>
                    </a:cubicBezTo>
                    <a:cubicBezTo>
                      <a:pt x="0" y="53212"/>
                      <a:pt x="9959" y="63658"/>
                      <a:pt x="29864" y="63658"/>
                    </a:cubicBezTo>
                    <a:lnTo>
                      <a:pt x="750705" y="63658"/>
                    </a:lnTo>
                    <a:cubicBezTo>
                      <a:pt x="770610" y="63658"/>
                      <a:pt x="780083" y="53201"/>
                      <a:pt x="780083" y="31835"/>
                    </a:cubicBezTo>
                    <a:cubicBezTo>
                      <a:pt x="780083" y="16149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2C00C5A7-2193-7644-9FE5-D5B5E5FEAAF1}"/>
                  </a:ext>
                </a:extLst>
              </p:cNvPr>
              <p:cNvSpPr/>
              <p:nvPr/>
            </p:nvSpPr>
            <p:spPr>
              <a:xfrm rot="16386194">
                <a:off x="1465763" y="1564673"/>
                <a:ext cx="486070" cy="59415"/>
              </a:xfrm>
              <a:custGeom>
                <a:avLst/>
                <a:gdLst>
                  <a:gd name="connsiteX0" fmla="*/ 468239 w 486069"/>
                  <a:gd name="connsiteY0" fmla="*/ 12 h 59415"/>
                  <a:gd name="connsiteX1" fmla="*/ 64446 w 486069"/>
                  <a:gd name="connsiteY1" fmla="*/ 12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298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12"/>
                    </a:moveTo>
                    <a:lnTo>
                      <a:pt x="64446" y="12"/>
                    </a:lnTo>
                    <a:cubicBezTo>
                      <a:pt x="34594" y="21378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298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837695-006A-C04A-A48D-712CE7360B87}"/>
                  </a:ext>
                </a:extLst>
              </p:cNvPr>
              <p:cNvSpPr/>
              <p:nvPr/>
            </p:nvSpPr>
            <p:spPr>
              <a:xfrm rot="16386194">
                <a:off x="1846179" y="2127951"/>
                <a:ext cx="438648" cy="59415"/>
              </a:xfrm>
              <a:custGeom>
                <a:avLst/>
                <a:gdLst>
                  <a:gd name="connsiteX0" fmla="*/ 29864 w 438648"/>
                  <a:gd name="connsiteY0" fmla="*/ 67460 h 59415"/>
                  <a:gd name="connsiteX1" fmla="*/ 242893 w 438648"/>
                  <a:gd name="connsiteY1" fmla="*/ 67460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6350 h 59415"/>
                  <a:gd name="connsiteX5" fmla="*/ 29864 w 438648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7460"/>
                    </a:moveTo>
                    <a:lnTo>
                      <a:pt x="242893" y="67460"/>
                    </a:lnTo>
                    <a:cubicBezTo>
                      <a:pt x="317060" y="41567"/>
                      <a:pt x="381517" y="20902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5686"/>
                      <a:pt x="0" y="36350"/>
                    </a:cubicBezTo>
                    <a:cubicBezTo>
                      <a:pt x="0" y="52024"/>
                      <a:pt x="14938" y="67460"/>
                      <a:pt x="29864" y="6746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FC84659D-E253-AC4F-9091-B9E93F901ED3}"/>
                  </a:ext>
                </a:extLst>
              </p:cNvPr>
              <p:cNvSpPr/>
              <p:nvPr/>
            </p:nvSpPr>
            <p:spPr>
              <a:xfrm rot="16386194">
                <a:off x="1654628" y="1521988"/>
                <a:ext cx="379372" cy="59415"/>
              </a:xfrm>
              <a:custGeom>
                <a:avLst/>
                <a:gdLst>
                  <a:gd name="connsiteX0" fmla="*/ 361138 w 379371"/>
                  <a:gd name="connsiteY0" fmla="*/ 63669 h 59415"/>
                  <a:gd name="connsiteX1" fmla="*/ 390516 w 379371"/>
                  <a:gd name="connsiteY1" fmla="*/ 31823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113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3669"/>
                    </a:moveTo>
                    <a:cubicBezTo>
                      <a:pt x="381043" y="63669"/>
                      <a:pt x="390516" y="53212"/>
                      <a:pt x="390516" y="31823"/>
                    </a:cubicBezTo>
                    <a:cubicBezTo>
                      <a:pt x="390516" y="16149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1138" y="63658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1967CBE-8006-5946-9144-6C682FA9EA28}"/>
                  </a:ext>
                </a:extLst>
              </p:cNvPr>
              <p:cNvSpPr/>
              <p:nvPr/>
            </p:nvSpPr>
            <p:spPr>
              <a:xfrm rot="16386194">
                <a:off x="1752185" y="1728749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7 h 59415"/>
                  <a:gd name="connsiteX2" fmla="*/ 385774 w 414937"/>
                  <a:gd name="connsiteY2" fmla="*/ 63657 h 59415"/>
                  <a:gd name="connsiteX3" fmla="*/ 415151 w 414937"/>
                  <a:gd name="connsiteY3" fmla="*/ 31823 h 59415"/>
                  <a:gd name="connsiteX4" fmla="*/ 385774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7"/>
                    </a:lnTo>
                    <a:lnTo>
                      <a:pt x="385774" y="63657"/>
                    </a:lnTo>
                    <a:cubicBezTo>
                      <a:pt x="400462" y="63657"/>
                      <a:pt x="415151" y="47972"/>
                      <a:pt x="415151" y="31823"/>
                    </a:cubicBezTo>
                    <a:cubicBezTo>
                      <a:pt x="415151" y="16149"/>
                      <a:pt x="400462" y="0"/>
                      <a:pt x="3857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7046DB00-2A11-704A-8193-532C7B7DECAF}"/>
                  </a:ext>
                </a:extLst>
              </p:cNvPr>
              <p:cNvSpPr/>
              <p:nvPr/>
            </p:nvSpPr>
            <p:spPr>
              <a:xfrm rot="16386194">
                <a:off x="1971142" y="2009714"/>
                <a:ext cx="201541" cy="59415"/>
              </a:xfrm>
              <a:custGeom>
                <a:avLst/>
                <a:gdLst>
                  <a:gd name="connsiteX0" fmla="*/ 0 w 201541"/>
                  <a:gd name="connsiteY0" fmla="*/ 12 h 59415"/>
                  <a:gd name="connsiteX1" fmla="*/ 0 w 201541"/>
                  <a:gd name="connsiteY1" fmla="*/ 67460 h 59415"/>
                  <a:gd name="connsiteX2" fmla="*/ 4979 w 201541"/>
                  <a:gd name="connsiteY2" fmla="*/ 67460 h 59415"/>
                  <a:gd name="connsiteX3" fmla="*/ 203794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12"/>
                    </a:moveTo>
                    <a:lnTo>
                      <a:pt x="0" y="67460"/>
                    </a:lnTo>
                    <a:lnTo>
                      <a:pt x="4979" y="67460"/>
                    </a:lnTo>
                    <a:cubicBezTo>
                      <a:pt x="79621" y="41567"/>
                      <a:pt x="144315" y="20902"/>
                      <a:pt x="2037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64E7172-DBF8-7F42-BAED-1302024CFC0E}"/>
                  </a:ext>
                </a:extLst>
              </p:cNvPr>
              <p:cNvSpPr/>
              <p:nvPr/>
            </p:nvSpPr>
            <p:spPr>
              <a:xfrm rot="16386194">
                <a:off x="1590725" y="1446459"/>
                <a:ext cx="248963" cy="59415"/>
              </a:xfrm>
              <a:custGeom>
                <a:avLst/>
                <a:gdLst>
                  <a:gd name="connsiteX0" fmla="*/ 12 w 248962"/>
                  <a:gd name="connsiteY0" fmla="*/ 69361 h 59415"/>
                  <a:gd name="connsiteX1" fmla="*/ 231298 w 248962"/>
                  <a:gd name="connsiteY1" fmla="*/ 69361 h 59415"/>
                  <a:gd name="connsiteX2" fmla="*/ 260676 w 248962"/>
                  <a:gd name="connsiteY2" fmla="*/ 32298 h 59415"/>
                  <a:gd name="connsiteX3" fmla="*/ 231298 w 248962"/>
                  <a:gd name="connsiteY3" fmla="*/ 0 h 59415"/>
                  <a:gd name="connsiteX4" fmla="*/ 0 w 248962"/>
                  <a:gd name="connsiteY4" fmla="*/ 0 h 59415"/>
                  <a:gd name="connsiteX5" fmla="*/ 0 w 248962"/>
                  <a:gd name="connsiteY5" fmla="*/ 69361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962" h="59415">
                    <a:moveTo>
                      <a:pt x="12" y="69361"/>
                    </a:moveTo>
                    <a:lnTo>
                      <a:pt x="231298" y="69361"/>
                    </a:lnTo>
                    <a:cubicBezTo>
                      <a:pt x="251203" y="69361"/>
                      <a:pt x="260676" y="53676"/>
                      <a:pt x="260676" y="32298"/>
                    </a:cubicBezTo>
                    <a:cubicBezTo>
                      <a:pt x="260676" y="16149"/>
                      <a:pt x="251191" y="0"/>
                      <a:pt x="231298" y="0"/>
                    </a:cubicBezTo>
                    <a:lnTo>
                      <a:pt x="0" y="0"/>
                    </a:lnTo>
                    <a:lnTo>
                      <a:pt x="0" y="69361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84E1A327-DA9D-2C48-B3A3-88D0A8E0C440}"/>
                  </a:ext>
                </a:extLst>
              </p:cNvPr>
              <p:cNvSpPr/>
              <p:nvPr/>
            </p:nvSpPr>
            <p:spPr>
              <a:xfrm rot="16386194">
                <a:off x="1401607" y="1682090"/>
                <a:ext cx="960284" cy="415907"/>
              </a:xfrm>
              <a:custGeom>
                <a:avLst/>
                <a:gdLst>
                  <a:gd name="connsiteX0" fmla="*/ 24872 w 960284"/>
                  <a:gd name="connsiteY0" fmla="*/ 259360 h 415907"/>
                  <a:gd name="connsiteX1" fmla="*/ 721066 w 960284"/>
                  <a:gd name="connsiteY1" fmla="*/ 259360 h 415907"/>
                  <a:gd name="connsiteX2" fmla="*/ 247148 w 960284"/>
                  <a:gd name="connsiteY2" fmla="*/ 270292 h 415907"/>
                  <a:gd name="connsiteX3" fmla="*/ 5441 w 960284"/>
                  <a:gd name="connsiteY3" fmla="*/ 296411 h 415907"/>
                  <a:gd name="connsiteX4" fmla="*/ 24872 w 960284"/>
                  <a:gd name="connsiteY4" fmla="*/ 25936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5724 h 415907"/>
                  <a:gd name="connsiteX11" fmla="*/ 390266 w 960284"/>
                  <a:gd name="connsiteY11" fmla="*/ 385724 h 415907"/>
                  <a:gd name="connsiteX12" fmla="*/ 197853 w 960284"/>
                  <a:gd name="connsiteY12" fmla="*/ 396419 h 415907"/>
                  <a:gd name="connsiteX13" fmla="*/ 25109 w 960284"/>
                  <a:gd name="connsiteY13" fmla="*/ 422776 h 415907"/>
                  <a:gd name="connsiteX14" fmla="*/ 39809 w 960284"/>
                  <a:gd name="connsiteY14" fmla="*/ 385724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9360"/>
                    </a:moveTo>
                    <a:lnTo>
                      <a:pt x="721066" y="259360"/>
                    </a:lnTo>
                    <a:cubicBezTo>
                      <a:pt x="691688" y="259360"/>
                      <a:pt x="440035" y="265064"/>
                      <a:pt x="247148" y="270292"/>
                    </a:cubicBezTo>
                    <a:cubicBezTo>
                      <a:pt x="123923" y="275521"/>
                      <a:pt x="10183" y="285966"/>
                      <a:pt x="5441" y="296411"/>
                    </a:cubicBezTo>
                    <a:cubicBezTo>
                      <a:pt x="224" y="306868"/>
                      <a:pt x="-9734" y="259360"/>
                      <a:pt x="24872" y="25936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7"/>
                      <a:pt x="488369" y="142514"/>
                    </a:cubicBezTo>
                    <a:cubicBezTo>
                      <a:pt x="369886" y="147730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5724"/>
                    </a:moveTo>
                    <a:lnTo>
                      <a:pt x="390266" y="385724"/>
                    </a:lnTo>
                    <a:cubicBezTo>
                      <a:pt x="360651" y="385724"/>
                      <a:pt x="395008" y="385724"/>
                      <a:pt x="197853" y="396419"/>
                    </a:cubicBezTo>
                    <a:cubicBezTo>
                      <a:pt x="74403" y="401647"/>
                      <a:pt x="25109" y="412330"/>
                      <a:pt x="25109" y="422776"/>
                    </a:cubicBezTo>
                    <a:cubicBezTo>
                      <a:pt x="15150" y="433233"/>
                      <a:pt x="10171" y="385724"/>
                      <a:pt x="39809" y="385724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10921"/>
                      <a:pt x="685523" y="21841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81688C7F-03B5-9044-8B6B-4BF587779B84}"/>
                  </a:ext>
                </a:extLst>
              </p:cNvPr>
              <p:cNvSpPr/>
              <p:nvPr/>
            </p:nvSpPr>
            <p:spPr>
              <a:xfrm rot="16386194">
                <a:off x="1380403" y="164477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71 h 451556"/>
                  <a:gd name="connsiteX1" fmla="*/ 34594 w 1019560"/>
                  <a:gd name="connsiteY1" fmla="*/ 259371 h 451556"/>
                  <a:gd name="connsiteX2" fmla="*/ 0 w 1019560"/>
                  <a:gd name="connsiteY2" fmla="*/ 291194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194 h 451556"/>
                  <a:gd name="connsiteX6" fmla="*/ 803770 w 1019560"/>
                  <a:gd name="connsiteY6" fmla="*/ 259371 h 451556"/>
                  <a:gd name="connsiteX7" fmla="*/ 419419 w 1019560"/>
                  <a:gd name="connsiteY7" fmla="*/ 259371 h 451556"/>
                  <a:gd name="connsiteX8" fmla="*/ 636479 w 1019560"/>
                  <a:gd name="connsiteY8" fmla="*/ 133007 h 451556"/>
                  <a:gd name="connsiteX9" fmla="*/ 276301 w 1019560"/>
                  <a:gd name="connsiteY9" fmla="*/ 133007 h 451556"/>
                  <a:gd name="connsiteX10" fmla="*/ 246437 w 1019560"/>
                  <a:gd name="connsiteY10" fmla="*/ 164842 h 451556"/>
                  <a:gd name="connsiteX11" fmla="*/ 276301 w 1019560"/>
                  <a:gd name="connsiteY11" fmla="*/ 196665 h 451556"/>
                  <a:gd name="connsiteX12" fmla="*/ 997143 w 1019560"/>
                  <a:gd name="connsiteY12" fmla="*/ 196665 h 451556"/>
                  <a:gd name="connsiteX13" fmla="*/ 1026520 w 1019560"/>
                  <a:gd name="connsiteY13" fmla="*/ 164842 h 451556"/>
                  <a:gd name="connsiteX14" fmla="*/ 997143 w 1019560"/>
                  <a:gd name="connsiteY14" fmla="*/ 133007 h 451556"/>
                  <a:gd name="connsiteX15" fmla="*/ 636479 w 1019560"/>
                  <a:gd name="connsiteY15" fmla="*/ 133007 h 451556"/>
                  <a:gd name="connsiteX16" fmla="*/ 1000936 w 1019560"/>
                  <a:gd name="connsiteY16" fmla="*/ 12 h 451556"/>
                  <a:gd name="connsiteX17" fmla="*/ 597143 w 1019560"/>
                  <a:gd name="connsiteY17" fmla="*/ 12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298 h 451556"/>
                  <a:gd name="connsiteX21" fmla="*/ 1000936 w 1019560"/>
                  <a:gd name="connsiteY21" fmla="*/ 0 h 451556"/>
                  <a:gd name="connsiteX22" fmla="*/ 43130 w 1019560"/>
                  <a:gd name="connsiteY22" fmla="*/ 454135 h 451556"/>
                  <a:gd name="connsiteX23" fmla="*/ 256159 w 1019560"/>
                  <a:gd name="connsiteY23" fmla="*/ 454135 h 451556"/>
                  <a:gd name="connsiteX24" fmla="*/ 454025 w 1019560"/>
                  <a:gd name="connsiteY24" fmla="*/ 386675 h 451556"/>
                  <a:gd name="connsiteX25" fmla="*/ 43130 w 1019560"/>
                  <a:gd name="connsiteY25" fmla="*/ 386675 h 451556"/>
                  <a:gd name="connsiteX26" fmla="*/ 13266 w 1019560"/>
                  <a:gd name="connsiteY26" fmla="*/ 423025 h 451556"/>
                  <a:gd name="connsiteX27" fmla="*/ 43130 w 1019560"/>
                  <a:gd name="connsiteY27" fmla="*/ 454135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71"/>
                    </a:moveTo>
                    <a:lnTo>
                      <a:pt x="34594" y="259371"/>
                    </a:lnTo>
                    <a:cubicBezTo>
                      <a:pt x="15163" y="259371"/>
                      <a:pt x="0" y="275521"/>
                      <a:pt x="0" y="291194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194"/>
                    </a:cubicBezTo>
                    <a:cubicBezTo>
                      <a:pt x="833171" y="275521"/>
                      <a:pt x="818470" y="259371"/>
                      <a:pt x="803770" y="259371"/>
                    </a:cubicBezTo>
                    <a:lnTo>
                      <a:pt x="419419" y="259371"/>
                    </a:lnTo>
                    <a:close/>
                    <a:moveTo>
                      <a:pt x="636479" y="133007"/>
                    </a:moveTo>
                    <a:lnTo>
                      <a:pt x="276301" y="133007"/>
                    </a:lnTo>
                    <a:cubicBezTo>
                      <a:pt x="256384" y="133007"/>
                      <a:pt x="246437" y="149168"/>
                      <a:pt x="246437" y="164842"/>
                    </a:cubicBezTo>
                    <a:cubicBezTo>
                      <a:pt x="246437" y="186219"/>
                      <a:pt x="256396" y="196665"/>
                      <a:pt x="276301" y="196665"/>
                    </a:cubicBezTo>
                    <a:lnTo>
                      <a:pt x="997143" y="196665"/>
                    </a:lnTo>
                    <a:cubicBezTo>
                      <a:pt x="1017048" y="196665"/>
                      <a:pt x="1026520" y="186208"/>
                      <a:pt x="1026520" y="164842"/>
                    </a:cubicBezTo>
                    <a:cubicBezTo>
                      <a:pt x="1026520" y="149156"/>
                      <a:pt x="1017036" y="133007"/>
                      <a:pt x="997143" y="133007"/>
                    </a:cubicBezTo>
                    <a:lnTo>
                      <a:pt x="636479" y="133007"/>
                    </a:lnTo>
                    <a:close/>
                    <a:moveTo>
                      <a:pt x="1000936" y="12"/>
                    </a:moveTo>
                    <a:lnTo>
                      <a:pt x="597143" y="12"/>
                    </a:lnTo>
                    <a:cubicBezTo>
                      <a:pt x="567291" y="21378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298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4135"/>
                    </a:moveTo>
                    <a:lnTo>
                      <a:pt x="256159" y="454135"/>
                    </a:lnTo>
                    <a:cubicBezTo>
                      <a:pt x="330326" y="428242"/>
                      <a:pt x="394783" y="407577"/>
                      <a:pt x="454025" y="386675"/>
                    </a:cubicBezTo>
                    <a:lnTo>
                      <a:pt x="43130" y="386675"/>
                    </a:lnTo>
                    <a:cubicBezTo>
                      <a:pt x="28192" y="386675"/>
                      <a:pt x="13266" y="402360"/>
                      <a:pt x="13266" y="423025"/>
                    </a:cubicBezTo>
                    <a:cubicBezTo>
                      <a:pt x="13266" y="438699"/>
                      <a:pt x="28204" y="454135"/>
                      <a:pt x="43130" y="454135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E3508B94-9C41-AB47-8E3D-93C06F5D4987}"/>
                  </a:ext>
                </a:extLst>
              </p:cNvPr>
              <p:cNvSpPr/>
              <p:nvPr/>
            </p:nvSpPr>
            <p:spPr>
              <a:xfrm rot="16386194">
                <a:off x="2389933" y="3109333"/>
                <a:ext cx="829875" cy="59415"/>
              </a:xfrm>
              <a:custGeom>
                <a:avLst/>
                <a:gdLst>
                  <a:gd name="connsiteX0" fmla="*/ 420616 w 829875"/>
                  <a:gd name="connsiteY0" fmla="*/ 0 h 59415"/>
                  <a:gd name="connsiteX1" fmla="*/ 34843 w 829875"/>
                  <a:gd name="connsiteY1" fmla="*/ 0 h 59415"/>
                  <a:gd name="connsiteX2" fmla="*/ 0 w 829875"/>
                  <a:gd name="connsiteY2" fmla="*/ 36338 h 59415"/>
                  <a:gd name="connsiteX3" fmla="*/ 34831 w 829875"/>
                  <a:gd name="connsiteY3" fmla="*/ 67460 h 59415"/>
                  <a:gd name="connsiteX4" fmla="*/ 806390 w 829875"/>
                  <a:gd name="connsiteY4" fmla="*/ 67460 h 59415"/>
                  <a:gd name="connsiteX5" fmla="*/ 836004 w 829875"/>
                  <a:gd name="connsiteY5" fmla="*/ 36338 h 59415"/>
                  <a:gd name="connsiteX6" fmla="*/ 806390 w 829875"/>
                  <a:gd name="connsiteY6" fmla="*/ 0 h 59415"/>
                  <a:gd name="connsiteX7" fmla="*/ 42061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20616" y="0"/>
                    </a:moveTo>
                    <a:lnTo>
                      <a:pt x="34843" y="0"/>
                    </a:lnTo>
                    <a:cubicBezTo>
                      <a:pt x="14926" y="0"/>
                      <a:pt x="0" y="15686"/>
                      <a:pt x="0" y="36338"/>
                    </a:cubicBezTo>
                    <a:cubicBezTo>
                      <a:pt x="0" y="52024"/>
                      <a:pt x="14938" y="67460"/>
                      <a:pt x="34831" y="67460"/>
                    </a:cubicBezTo>
                    <a:lnTo>
                      <a:pt x="806390" y="67460"/>
                    </a:lnTo>
                    <a:cubicBezTo>
                      <a:pt x="821328" y="67460"/>
                      <a:pt x="836004" y="52012"/>
                      <a:pt x="836004" y="36338"/>
                    </a:cubicBezTo>
                    <a:cubicBezTo>
                      <a:pt x="836004" y="15674"/>
                      <a:pt x="821316" y="0"/>
                      <a:pt x="806390" y="0"/>
                    </a:cubicBezTo>
                    <a:lnTo>
                      <a:pt x="420616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EA95CE8B-213A-D34E-AE37-FB3A6562AE0B}"/>
                  </a:ext>
                </a:extLst>
              </p:cNvPr>
              <p:cNvSpPr/>
              <p:nvPr/>
            </p:nvSpPr>
            <p:spPr>
              <a:xfrm rot="16386194">
                <a:off x="2314741" y="2876081"/>
                <a:ext cx="1007706" cy="320843"/>
              </a:xfrm>
              <a:custGeom>
                <a:avLst/>
                <a:gdLst>
                  <a:gd name="connsiteX0" fmla="*/ 623224 w 1007705"/>
                  <a:gd name="connsiteY0" fmla="*/ 0 h 320842"/>
                  <a:gd name="connsiteX1" fmla="*/ 262798 w 1007705"/>
                  <a:gd name="connsiteY1" fmla="*/ 0 h 320842"/>
                  <a:gd name="connsiteX2" fmla="*/ 233183 w 1007705"/>
                  <a:gd name="connsiteY2" fmla="*/ 31835 h 320842"/>
                  <a:gd name="connsiteX3" fmla="*/ 262798 w 1007705"/>
                  <a:gd name="connsiteY3" fmla="*/ 63658 h 320842"/>
                  <a:gd name="connsiteX4" fmla="*/ 983639 w 1007705"/>
                  <a:gd name="connsiteY4" fmla="*/ 63658 h 320842"/>
                  <a:gd name="connsiteX5" fmla="*/ 1013266 w 1007705"/>
                  <a:gd name="connsiteY5" fmla="*/ 31835 h 320842"/>
                  <a:gd name="connsiteX6" fmla="*/ 983639 w 1007705"/>
                  <a:gd name="connsiteY6" fmla="*/ 0 h 320842"/>
                  <a:gd name="connsiteX7" fmla="*/ 623224 w 1007705"/>
                  <a:gd name="connsiteY7" fmla="*/ 0 h 320842"/>
                  <a:gd name="connsiteX8" fmla="*/ 29864 w 1007705"/>
                  <a:gd name="connsiteY8" fmla="*/ 322079 h 320842"/>
                  <a:gd name="connsiteX9" fmla="*/ 242893 w 1007705"/>
                  <a:gd name="connsiteY9" fmla="*/ 322079 h 320842"/>
                  <a:gd name="connsiteX10" fmla="*/ 440759 w 1007705"/>
                  <a:gd name="connsiteY10" fmla="*/ 253668 h 320842"/>
                  <a:gd name="connsiteX11" fmla="*/ 29864 w 1007705"/>
                  <a:gd name="connsiteY11" fmla="*/ 253668 h 320842"/>
                  <a:gd name="connsiteX12" fmla="*/ 0 w 1007705"/>
                  <a:gd name="connsiteY12" fmla="*/ 285265 h 320842"/>
                  <a:gd name="connsiteX13" fmla="*/ 29864 w 1007705"/>
                  <a:gd name="connsiteY13" fmla="*/ 322079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07705" h="320842">
                    <a:moveTo>
                      <a:pt x="623224" y="0"/>
                    </a:moveTo>
                    <a:lnTo>
                      <a:pt x="262798" y="0"/>
                    </a:lnTo>
                    <a:cubicBezTo>
                      <a:pt x="243130" y="0"/>
                      <a:pt x="233183" y="10695"/>
                      <a:pt x="233183" y="31835"/>
                    </a:cubicBezTo>
                    <a:cubicBezTo>
                      <a:pt x="233183" y="47746"/>
                      <a:pt x="243130" y="63658"/>
                      <a:pt x="262798" y="63658"/>
                    </a:cubicBezTo>
                    <a:lnTo>
                      <a:pt x="983639" y="63658"/>
                    </a:lnTo>
                    <a:cubicBezTo>
                      <a:pt x="1003556" y="63658"/>
                      <a:pt x="1013266" y="47734"/>
                      <a:pt x="1013266" y="31835"/>
                    </a:cubicBezTo>
                    <a:cubicBezTo>
                      <a:pt x="1013266" y="10683"/>
                      <a:pt x="1003544" y="0"/>
                      <a:pt x="983639" y="0"/>
                    </a:cubicBezTo>
                    <a:lnTo>
                      <a:pt x="623224" y="0"/>
                    </a:lnTo>
                    <a:close/>
                    <a:moveTo>
                      <a:pt x="29864" y="322079"/>
                    </a:moveTo>
                    <a:lnTo>
                      <a:pt x="242893" y="322079"/>
                    </a:lnTo>
                    <a:cubicBezTo>
                      <a:pt x="317060" y="295948"/>
                      <a:pt x="381517" y="274808"/>
                      <a:pt x="440759" y="253668"/>
                    </a:cubicBezTo>
                    <a:lnTo>
                      <a:pt x="29864" y="253668"/>
                    </a:lnTo>
                    <a:cubicBezTo>
                      <a:pt x="14926" y="253668"/>
                      <a:pt x="0" y="269591"/>
                      <a:pt x="0" y="285265"/>
                    </a:cubicBezTo>
                    <a:cubicBezTo>
                      <a:pt x="0" y="306405"/>
                      <a:pt x="14938" y="322079"/>
                      <a:pt x="29864" y="322079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7FBC2E0-EB11-6D44-AEE4-67C7FB0BCBE9}"/>
                  </a:ext>
                </a:extLst>
              </p:cNvPr>
              <p:cNvSpPr/>
              <p:nvPr/>
            </p:nvSpPr>
            <p:spPr>
              <a:xfrm rot="16386194">
                <a:off x="2515142" y="2690641"/>
                <a:ext cx="379372" cy="59415"/>
              </a:xfrm>
              <a:custGeom>
                <a:avLst/>
                <a:gdLst>
                  <a:gd name="connsiteX0" fmla="*/ 360178 w 379371"/>
                  <a:gd name="connsiteY0" fmla="*/ 63658 h 59415"/>
                  <a:gd name="connsiteX1" fmla="*/ 389567 w 379371"/>
                  <a:gd name="connsiteY1" fmla="*/ 31835 h 59415"/>
                  <a:gd name="connsiteX2" fmla="*/ 36017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017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0178" y="63658"/>
                    </a:moveTo>
                    <a:cubicBezTo>
                      <a:pt x="379858" y="63658"/>
                      <a:pt x="389567" y="47734"/>
                      <a:pt x="389567" y="31835"/>
                    </a:cubicBezTo>
                    <a:cubicBezTo>
                      <a:pt x="389567" y="10683"/>
                      <a:pt x="379846" y="0"/>
                      <a:pt x="36017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0178" y="63658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121ABF4F-9495-6744-B382-E4B4A4DB28F5}"/>
                  </a:ext>
                </a:extLst>
              </p:cNvPr>
              <p:cNvSpPr/>
              <p:nvPr/>
            </p:nvSpPr>
            <p:spPr>
              <a:xfrm rot="16386194">
                <a:off x="2608851" y="2898154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7460 h 59415"/>
                  <a:gd name="connsiteX2" fmla="*/ 387433 w 414937"/>
                  <a:gd name="connsiteY2" fmla="*/ 67460 h 59415"/>
                  <a:gd name="connsiteX3" fmla="*/ 417048 w 414937"/>
                  <a:gd name="connsiteY3" fmla="*/ 36338 h 59415"/>
                  <a:gd name="connsiteX4" fmla="*/ 387433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7460"/>
                    </a:lnTo>
                    <a:lnTo>
                      <a:pt x="387433" y="67460"/>
                    </a:lnTo>
                    <a:cubicBezTo>
                      <a:pt x="402371" y="67460"/>
                      <a:pt x="417048" y="52012"/>
                      <a:pt x="417048" y="36338"/>
                    </a:cubicBezTo>
                    <a:cubicBezTo>
                      <a:pt x="417048" y="15674"/>
                      <a:pt x="402359" y="0"/>
                      <a:pt x="387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0F32A225-546A-F847-A988-E48083811457}"/>
                  </a:ext>
                </a:extLst>
              </p:cNvPr>
              <p:cNvSpPr/>
              <p:nvPr/>
            </p:nvSpPr>
            <p:spPr>
              <a:xfrm rot="16386194">
                <a:off x="2395405" y="2805416"/>
                <a:ext cx="343805" cy="59415"/>
              </a:xfrm>
              <a:custGeom>
                <a:avLst/>
                <a:gdLst>
                  <a:gd name="connsiteX0" fmla="*/ 64220 w 343805"/>
                  <a:gd name="connsiteY0" fmla="*/ 0 h 59415"/>
                  <a:gd name="connsiteX1" fmla="*/ 0 w 343805"/>
                  <a:gd name="connsiteY1" fmla="*/ 63657 h 59415"/>
                  <a:gd name="connsiteX2" fmla="*/ 355447 w 343805"/>
                  <a:gd name="connsiteY2" fmla="*/ 63657 h 59415"/>
                  <a:gd name="connsiteX3" fmla="*/ 355447 w 343805"/>
                  <a:gd name="connsiteY3" fmla="*/ 0 h 59415"/>
                  <a:gd name="connsiteX4" fmla="*/ 64220 w 343805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05" h="59415">
                    <a:moveTo>
                      <a:pt x="64220" y="0"/>
                    </a:moveTo>
                    <a:cubicBezTo>
                      <a:pt x="34594" y="21378"/>
                      <a:pt x="14926" y="42518"/>
                      <a:pt x="0" y="63657"/>
                    </a:cubicBezTo>
                    <a:lnTo>
                      <a:pt x="355447" y="63657"/>
                    </a:lnTo>
                    <a:lnTo>
                      <a:pt x="355447" y="0"/>
                    </a:lnTo>
                    <a:lnTo>
                      <a:pt x="6422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75FB8152-4A29-3149-8190-9ABDA0EDD743}"/>
                  </a:ext>
                </a:extLst>
              </p:cNvPr>
              <p:cNvSpPr/>
              <p:nvPr/>
            </p:nvSpPr>
            <p:spPr>
              <a:xfrm rot="16386194">
                <a:off x="2263902" y="2852791"/>
                <a:ext cx="960284" cy="415907"/>
              </a:xfrm>
              <a:custGeom>
                <a:avLst/>
                <a:gdLst>
                  <a:gd name="connsiteX0" fmla="*/ 24910 w 960284"/>
                  <a:gd name="connsiteY0" fmla="*/ 258183 h 415907"/>
                  <a:gd name="connsiteX1" fmla="*/ 721116 w 960284"/>
                  <a:gd name="connsiteY1" fmla="*/ 258183 h 415907"/>
                  <a:gd name="connsiteX2" fmla="*/ 247186 w 960284"/>
                  <a:gd name="connsiteY2" fmla="*/ 268640 h 415907"/>
                  <a:gd name="connsiteX3" fmla="*/ 5242 w 960284"/>
                  <a:gd name="connsiteY3" fmla="*/ 294997 h 415907"/>
                  <a:gd name="connsiteX4" fmla="*/ 24922 w 960284"/>
                  <a:gd name="connsiteY4" fmla="*/ 258183 h 415907"/>
                  <a:gd name="connsiteX5" fmla="*/ 267565 w 960284"/>
                  <a:gd name="connsiteY5" fmla="*/ 126364 h 415907"/>
                  <a:gd name="connsiteX6" fmla="*/ 964708 w 960284"/>
                  <a:gd name="connsiteY6" fmla="*/ 126364 h 415907"/>
                  <a:gd name="connsiteX7" fmla="*/ 490079 w 960284"/>
                  <a:gd name="connsiteY7" fmla="*/ 142288 h 415907"/>
                  <a:gd name="connsiteX8" fmla="*/ 252640 w 960284"/>
                  <a:gd name="connsiteY8" fmla="*/ 163416 h 415907"/>
                  <a:gd name="connsiteX9" fmla="*/ 267565 w 960284"/>
                  <a:gd name="connsiteY9" fmla="*/ 126364 h 415907"/>
                  <a:gd name="connsiteX10" fmla="*/ 40085 w 960284"/>
                  <a:gd name="connsiteY10" fmla="*/ 385736 h 415907"/>
                  <a:gd name="connsiteX11" fmla="*/ 391264 w 960284"/>
                  <a:gd name="connsiteY11" fmla="*/ 385736 h 415907"/>
                  <a:gd name="connsiteX12" fmla="*/ 198378 w 960284"/>
                  <a:gd name="connsiteY12" fmla="*/ 396431 h 415907"/>
                  <a:gd name="connsiteX13" fmla="*/ 25147 w 960284"/>
                  <a:gd name="connsiteY13" fmla="*/ 422787 h 415907"/>
                  <a:gd name="connsiteX14" fmla="*/ 40085 w 960284"/>
                  <a:gd name="connsiteY14" fmla="*/ 385736 h 415907"/>
                  <a:gd name="connsiteX15" fmla="*/ 638650 w 960284"/>
                  <a:gd name="connsiteY15" fmla="*/ 0 h 415907"/>
                  <a:gd name="connsiteX16" fmla="*/ 875615 w 960284"/>
                  <a:gd name="connsiteY16" fmla="*/ 0 h 415907"/>
                  <a:gd name="connsiteX17" fmla="*/ 638650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910" y="258183"/>
                    </a:moveTo>
                    <a:lnTo>
                      <a:pt x="721116" y="258183"/>
                    </a:lnTo>
                    <a:cubicBezTo>
                      <a:pt x="691489" y="252717"/>
                      <a:pt x="439836" y="258183"/>
                      <a:pt x="247186" y="268640"/>
                    </a:cubicBezTo>
                    <a:cubicBezTo>
                      <a:pt x="123724" y="273869"/>
                      <a:pt x="10221" y="279335"/>
                      <a:pt x="5242" y="294997"/>
                    </a:cubicBezTo>
                    <a:cubicBezTo>
                      <a:pt x="263" y="300226"/>
                      <a:pt x="-9684" y="258183"/>
                      <a:pt x="24922" y="258183"/>
                    </a:cubicBezTo>
                    <a:close/>
                    <a:moveTo>
                      <a:pt x="267565" y="126364"/>
                    </a:moveTo>
                    <a:lnTo>
                      <a:pt x="964708" y="126364"/>
                    </a:lnTo>
                    <a:cubicBezTo>
                      <a:pt x="935093" y="126364"/>
                      <a:pt x="687945" y="131831"/>
                      <a:pt x="490079" y="142288"/>
                    </a:cubicBezTo>
                    <a:cubicBezTo>
                      <a:pt x="371359" y="142288"/>
                      <a:pt x="252640" y="152971"/>
                      <a:pt x="252640" y="163416"/>
                    </a:cubicBezTo>
                    <a:cubicBezTo>
                      <a:pt x="242681" y="173873"/>
                      <a:pt x="237702" y="126364"/>
                      <a:pt x="267565" y="126364"/>
                    </a:cubicBezTo>
                    <a:close/>
                    <a:moveTo>
                      <a:pt x="40085" y="385736"/>
                    </a:moveTo>
                    <a:lnTo>
                      <a:pt x="391264" y="385736"/>
                    </a:lnTo>
                    <a:cubicBezTo>
                      <a:pt x="361401" y="385736"/>
                      <a:pt x="396006" y="385736"/>
                      <a:pt x="198378" y="396431"/>
                    </a:cubicBezTo>
                    <a:cubicBezTo>
                      <a:pt x="74679" y="401647"/>
                      <a:pt x="25147" y="412330"/>
                      <a:pt x="25147" y="422787"/>
                    </a:cubicBezTo>
                    <a:cubicBezTo>
                      <a:pt x="15189" y="433244"/>
                      <a:pt x="10221" y="385736"/>
                      <a:pt x="40085" y="385736"/>
                    </a:cubicBezTo>
                    <a:close/>
                    <a:moveTo>
                      <a:pt x="638650" y="0"/>
                    </a:moveTo>
                    <a:lnTo>
                      <a:pt x="875615" y="0"/>
                    </a:lnTo>
                    <a:cubicBezTo>
                      <a:pt x="836279" y="5466"/>
                      <a:pt x="688182" y="21865"/>
                      <a:pt x="638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BD67DCCA-5B63-3B42-8983-DD04F2CC0714}"/>
                  </a:ext>
                </a:extLst>
              </p:cNvPr>
              <p:cNvSpPr/>
              <p:nvPr/>
            </p:nvSpPr>
            <p:spPr>
              <a:xfrm rot="16386194">
                <a:off x="1500498" y="2039372"/>
                <a:ext cx="2347361" cy="665451"/>
              </a:xfrm>
              <a:custGeom>
                <a:avLst/>
                <a:gdLst>
                  <a:gd name="connsiteX0" fmla="*/ 420616 w 2347361"/>
                  <a:gd name="connsiteY0" fmla="*/ 475037 h 665451"/>
                  <a:gd name="connsiteX1" fmla="*/ 34843 w 2347361"/>
                  <a:gd name="connsiteY1" fmla="*/ 475037 h 665451"/>
                  <a:gd name="connsiteX2" fmla="*/ 0 w 2347361"/>
                  <a:gd name="connsiteY2" fmla="*/ 511376 h 665451"/>
                  <a:gd name="connsiteX3" fmla="*/ 34831 w 2347361"/>
                  <a:gd name="connsiteY3" fmla="*/ 542497 h 665451"/>
                  <a:gd name="connsiteX4" fmla="*/ 806390 w 2347361"/>
                  <a:gd name="connsiteY4" fmla="*/ 542497 h 665451"/>
                  <a:gd name="connsiteX5" fmla="*/ 836004 w 2347361"/>
                  <a:gd name="connsiteY5" fmla="*/ 511376 h 665451"/>
                  <a:gd name="connsiteX6" fmla="*/ 806390 w 2347361"/>
                  <a:gd name="connsiteY6" fmla="*/ 475037 h 665451"/>
                  <a:gd name="connsiteX7" fmla="*/ 420616 w 2347361"/>
                  <a:gd name="connsiteY7" fmla="*/ 475037 h 665451"/>
                  <a:gd name="connsiteX8" fmla="*/ 637439 w 2347361"/>
                  <a:gd name="connsiteY8" fmla="*/ 352475 h 665451"/>
                  <a:gd name="connsiteX9" fmla="*/ 277012 w 2347361"/>
                  <a:gd name="connsiteY9" fmla="*/ 352475 h 665451"/>
                  <a:gd name="connsiteX10" fmla="*/ 247398 w 2347361"/>
                  <a:gd name="connsiteY10" fmla="*/ 384310 h 665451"/>
                  <a:gd name="connsiteX11" fmla="*/ 277012 w 2347361"/>
                  <a:gd name="connsiteY11" fmla="*/ 416133 h 665451"/>
                  <a:gd name="connsiteX12" fmla="*/ 997854 w 2347361"/>
                  <a:gd name="connsiteY12" fmla="*/ 416133 h 665451"/>
                  <a:gd name="connsiteX13" fmla="*/ 1027480 w 2347361"/>
                  <a:gd name="connsiteY13" fmla="*/ 384310 h 665451"/>
                  <a:gd name="connsiteX14" fmla="*/ 997854 w 2347361"/>
                  <a:gd name="connsiteY14" fmla="*/ 352475 h 665451"/>
                  <a:gd name="connsiteX15" fmla="*/ 637439 w 2347361"/>
                  <a:gd name="connsiteY15" fmla="*/ 352475 h 665451"/>
                  <a:gd name="connsiteX16" fmla="*/ 1902335 w 2347361"/>
                  <a:gd name="connsiteY16" fmla="*/ 199516 h 665451"/>
                  <a:gd name="connsiteX17" fmla="*/ 1931736 w 2347361"/>
                  <a:gd name="connsiteY17" fmla="*/ 162940 h 665451"/>
                  <a:gd name="connsiteX18" fmla="*/ 1902335 w 2347361"/>
                  <a:gd name="connsiteY18" fmla="*/ 131118 h 665451"/>
                  <a:gd name="connsiteX19" fmla="*/ 1590503 w 2347361"/>
                  <a:gd name="connsiteY19" fmla="*/ 131118 h 665451"/>
                  <a:gd name="connsiteX20" fmla="*/ 1590503 w 2347361"/>
                  <a:gd name="connsiteY20" fmla="*/ 199516 h 665451"/>
                  <a:gd name="connsiteX21" fmla="*/ 1902347 w 2347361"/>
                  <a:gd name="connsiteY21" fmla="*/ 199516 h 665451"/>
                  <a:gd name="connsiteX22" fmla="*/ 1753538 w 2347361"/>
                  <a:gd name="connsiteY22" fmla="*/ 257470 h 665451"/>
                  <a:gd name="connsiteX23" fmla="*/ 1753538 w 2347361"/>
                  <a:gd name="connsiteY23" fmla="*/ 321128 h 665451"/>
                  <a:gd name="connsiteX24" fmla="*/ 2138363 w 2347361"/>
                  <a:gd name="connsiteY24" fmla="*/ 321128 h 665451"/>
                  <a:gd name="connsiteX25" fmla="*/ 2172483 w 2347361"/>
                  <a:gd name="connsiteY25" fmla="*/ 289293 h 665451"/>
                  <a:gd name="connsiteX26" fmla="*/ 2138363 w 2347361"/>
                  <a:gd name="connsiteY26" fmla="*/ 257470 h 665451"/>
                  <a:gd name="connsiteX27" fmla="*/ 1753538 w 2347361"/>
                  <a:gd name="connsiteY27" fmla="*/ 257470 h 665451"/>
                  <a:gd name="connsiteX28" fmla="*/ 1886235 w 2347361"/>
                  <a:gd name="connsiteY28" fmla="*/ 431331 h 665451"/>
                  <a:gd name="connsiteX29" fmla="*/ 1886235 w 2347361"/>
                  <a:gd name="connsiteY29" fmla="*/ 500693 h 665451"/>
                  <a:gd name="connsiteX30" fmla="*/ 2237889 w 2347361"/>
                  <a:gd name="connsiteY30" fmla="*/ 500693 h 665451"/>
                  <a:gd name="connsiteX31" fmla="*/ 2267267 w 2347361"/>
                  <a:gd name="connsiteY31" fmla="*/ 463641 h 665451"/>
                  <a:gd name="connsiteX32" fmla="*/ 2237889 w 2347361"/>
                  <a:gd name="connsiteY32" fmla="*/ 431331 h 665451"/>
                  <a:gd name="connsiteX33" fmla="*/ 1886235 w 2347361"/>
                  <a:gd name="connsiteY33" fmla="*/ 431331 h 665451"/>
                  <a:gd name="connsiteX34" fmla="*/ 1580071 w 2347361"/>
                  <a:gd name="connsiteY34" fmla="*/ 63657 h 665451"/>
                  <a:gd name="connsiteX35" fmla="*/ 1609460 w 2347361"/>
                  <a:gd name="connsiteY35" fmla="*/ 31835 h 665451"/>
                  <a:gd name="connsiteX36" fmla="*/ 1580071 w 2347361"/>
                  <a:gd name="connsiteY36" fmla="*/ 0 h 665451"/>
                  <a:gd name="connsiteX37" fmla="*/ 1279608 w 2347361"/>
                  <a:gd name="connsiteY37" fmla="*/ 0 h 665451"/>
                  <a:gd name="connsiteX38" fmla="*/ 1279608 w 2347361"/>
                  <a:gd name="connsiteY38" fmla="*/ 63657 h 665451"/>
                  <a:gd name="connsiteX39" fmla="*/ 1580071 w 2347361"/>
                  <a:gd name="connsiteY39" fmla="*/ 63657 h 665451"/>
                  <a:gd name="connsiteX40" fmla="*/ 2000924 w 2347361"/>
                  <a:gd name="connsiteY40" fmla="*/ 668862 h 665451"/>
                  <a:gd name="connsiteX41" fmla="*/ 2321303 w 2347361"/>
                  <a:gd name="connsiteY41" fmla="*/ 668862 h 665451"/>
                  <a:gd name="connsiteX42" fmla="*/ 2350681 w 2347361"/>
                  <a:gd name="connsiteY42" fmla="*/ 637490 h 665451"/>
                  <a:gd name="connsiteX43" fmla="*/ 2321303 w 2347361"/>
                  <a:gd name="connsiteY43" fmla="*/ 606143 h 665451"/>
                  <a:gd name="connsiteX44" fmla="*/ 2000924 w 2347361"/>
                  <a:gd name="connsiteY44" fmla="*/ 606143 h 665451"/>
                  <a:gd name="connsiteX45" fmla="*/ 2000924 w 2347361"/>
                  <a:gd name="connsiteY45" fmla="*/ 668850 h 665451"/>
                  <a:gd name="connsiteX46" fmla="*/ 597866 w 2347361"/>
                  <a:gd name="connsiteY46" fmla="*/ 221369 h 665451"/>
                  <a:gd name="connsiteX47" fmla="*/ 533645 w 2347361"/>
                  <a:gd name="connsiteY47" fmla="*/ 285027 h 665451"/>
                  <a:gd name="connsiteX48" fmla="*/ 889093 w 2347361"/>
                  <a:gd name="connsiteY48" fmla="*/ 285027 h 665451"/>
                  <a:gd name="connsiteX49" fmla="*/ 889093 w 2347361"/>
                  <a:gd name="connsiteY49" fmla="*/ 221369 h 665451"/>
                  <a:gd name="connsiteX50" fmla="*/ 597866 w 2347361"/>
                  <a:gd name="connsiteY50" fmla="*/ 221369 h 665451"/>
                  <a:gd name="connsiteX51" fmla="*/ 780557 w 2347361"/>
                  <a:gd name="connsiteY51" fmla="*/ 83609 h 665451"/>
                  <a:gd name="connsiteX52" fmla="*/ 750705 w 2347361"/>
                  <a:gd name="connsiteY52" fmla="*/ 115194 h 665451"/>
                  <a:gd name="connsiteX53" fmla="*/ 780557 w 2347361"/>
                  <a:gd name="connsiteY53" fmla="*/ 152008 h 665451"/>
                  <a:gd name="connsiteX54" fmla="*/ 1111831 w 2347361"/>
                  <a:gd name="connsiteY54" fmla="*/ 152008 h 665451"/>
                  <a:gd name="connsiteX55" fmla="*/ 1111831 w 2347361"/>
                  <a:gd name="connsiteY55" fmla="*/ 83609 h 665451"/>
                  <a:gd name="connsiteX56" fmla="*/ 780557 w 2347361"/>
                  <a:gd name="connsiteY56" fmla="*/ 83609 h 665451"/>
                  <a:gd name="connsiteX57" fmla="*/ 44078 w 2347361"/>
                  <a:gd name="connsiteY57" fmla="*/ 674554 h 665451"/>
                  <a:gd name="connsiteX58" fmla="*/ 257107 w 2347361"/>
                  <a:gd name="connsiteY58" fmla="*/ 674554 h 665451"/>
                  <a:gd name="connsiteX59" fmla="*/ 454973 w 2347361"/>
                  <a:gd name="connsiteY59" fmla="*/ 606143 h 665451"/>
                  <a:gd name="connsiteX60" fmla="*/ 44078 w 2347361"/>
                  <a:gd name="connsiteY60" fmla="*/ 606143 h 665451"/>
                  <a:gd name="connsiteX61" fmla="*/ 14215 w 2347361"/>
                  <a:gd name="connsiteY61" fmla="*/ 637740 h 665451"/>
                  <a:gd name="connsiteX62" fmla="*/ 44078 w 2347361"/>
                  <a:gd name="connsiteY62" fmla="*/ 674554 h 66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347361" h="665451">
                    <a:moveTo>
                      <a:pt x="420616" y="475037"/>
                    </a:moveTo>
                    <a:lnTo>
                      <a:pt x="34843" y="475037"/>
                    </a:lnTo>
                    <a:cubicBezTo>
                      <a:pt x="14926" y="475037"/>
                      <a:pt x="0" y="490723"/>
                      <a:pt x="0" y="511376"/>
                    </a:cubicBezTo>
                    <a:cubicBezTo>
                      <a:pt x="0" y="527061"/>
                      <a:pt x="14938" y="542497"/>
                      <a:pt x="34831" y="542497"/>
                    </a:cubicBezTo>
                    <a:lnTo>
                      <a:pt x="806390" y="542497"/>
                    </a:lnTo>
                    <a:cubicBezTo>
                      <a:pt x="821328" y="542497"/>
                      <a:pt x="836004" y="527049"/>
                      <a:pt x="836004" y="511376"/>
                    </a:cubicBezTo>
                    <a:cubicBezTo>
                      <a:pt x="836004" y="490711"/>
                      <a:pt x="821316" y="475037"/>
                      <a:pt x="806390" y="475037"/>
                    </a:cubicBezTo>
                    <a:lnTo>
                      <a:pt x="420616" y="475037"/>
                    </a:lnTo>
                    <a:close/>
                    <a:moveTo>
                      <a:pt x="637439" y="352475"/>
                    </a:moveTo>
                    <a:lnTo>
                      <a:pt x="277012" y="352475"/>
                    </a:lnTo>
                    <a:cubicBezTo>
                      <a:pt x="257344" y="352475"/>
                      <a:pt x="247398" y="363170"/>
                      <a:pt x="247398" y="384310"/>
                    </a:cubicBezTo>
                    <a:cubicBezTo>
                      <a:pt x="247398" y="400221"/>
                      <a:pt x="257344" y="416133"/>
                      <a:pt x="277012" y="416133"/>
                    </a:cubicBezTo>
                    <a:lnTo>
                      <a:pt x="997854" y="416133"/>
                    </a:lnTo>
                    <a:cubicBezTo>
                      <a:pt x="1017771" y="416133"/>
                      <a:pt x="1027480" y="400210"/>
                      <a:pt x="1027480" y="384310"/>
                    </a:cubicBezTo>
                    <a:cubicBezTo>
                      <a:pt x="1027480" y="363158"/>
                      <a:pt x="1017759" y="352475"/>
                      <a:pt x="997854" y="352475"/>
                    </a:cubicBezTo>
                    <a:lnTo>
                      <a:pt x="637439" y="352475"/>
                    </a:lnTo>
                    <a:close/>
                    <a:moveTo>
                      <a:pt x="1902335" y="199516"/>
                    </a:moveTo>
                    <a:cubicBezTo>
                      <a:pt x="1917035" y="199516"/>
                      <a:pt x="1931736" y="183831"/>
                      <a:pt x="1931736" y="162940"/>
                    </a:cubicBezTo>
                    <a:cubicBezTo>
                      <a:pt x="1931736" y="147255"/>
                      <a:pt x="1917035" y="131118"/>
                      <a:pt x="1902335" y="131118"/>
                    </a:cubicBezTo>
                    <a:lnTo>
                      <a:pt x="1590503" y="131118"/>
                    </a:lnTo>
                    <a:lnTo>
                      <a:pt x="1590503" y="199516"/>
                    </a:lnTo>
                    <a:lnTo>
                      <a:pt x="1902347" y="199516"/>
                    </a:lnTo>
                    <a:close/>
                    <a:moveTo>
                      <a:pt x="1753538" y="257470"/>
                    </a:moveTo>
                    <a:lnTo>
                      <a:pt x="1753538" y="321128"/>
                    </a:lnTo>
                    <a:lnTo>
                      <a:pt x="2138363" y="321128"/>
                    </a:lnTo>
                    <a:cubicBezTo>
                      <a:pt x="2157794" y="321128"/>
                      <a:pt x="2172483" y="310671"/>
                      <a:pt x="2172483" y="289293"/>
                    </a:cubicBezTo>
                    <a:cubicBezTo>
                      <a:pt x="2172483" y="273619"/>
                      <a:pt x="2157782" y="257470"/>
                      <a:pt x="2138363" y="257470"/>
                    </a:cubicBezTo>
                    <a:lnTo>
                      <a:pt x="1753538" y="257470"/>
                    </a:lnTo>
                    <a:close/>
                    <a:moveTo>
                      <a:pt x="1886235" y="431331"/>
                    </a:moveTo>
                    <a:lnTo>
                      <a:pt x="1886235" y="500693"/>
                    </a:lnTo>
                    <a:lnTo>
                      <a:pt x="2237889" y="500693"/>
                    </a:lnTo>
                    <a:cubicBezTo>
                      <a:pt x="2252578" y="500693"/>
                      <a:pt x="2267267" y="485007"/>
                      <a:pt x="2267267" y="463641"/>
                    </a:cubicBezTo>
                    <a:cubicBezTo>
                      <a:pt x="2267267" y="447480"/>
                      <a:pt x="2252578" y="431331"/>
                      <a:pt x="2237889" y="431331"/>
                    </a:cubicBezTo>
                    <a:lnTo>
                      <a:pt x="1886235" y="431331"/>
                    </a:lnTo>
                    <a:close/>
                    <a:moveTo>
                      <a:pt x="1580071" y="63657"/>
                    </a:moveTo>
                    <a:cubicBezTo>
                      <a:pt x="1599750" y="63657"/>
                      <a:pt x="1609460" y="47734"/>
                      <a:pt x="1609460" y="31835"/>
                    </a:cubicBezTo>
                    <a:cubicBezTo>
                      <a:pt x="1609460" y="15911"/>
                      <a:pt x="1599739" y="0"/>
                      <a:pt x="1580071" y="0"/>
                    </a:cubicBezTo>
                    <a:lnTo>
                      <a:pt x="1279608" y="0"/>
                    </a:lnTo>
                    <a:lnTo>
                      <a:pt x="1279608" y="63657"/>
                    </a:lnTo>
                    <a:lnTo>
                      <a:pt x="1580071" y="63657"/>
                    </a:lnTo>
                    <a:close/>
                    <a:moveTo>
                      <a:pt x="2000924" y="668862"/>
                    </a:moveTo>
                    <a:lnTo>
                      <a:pt x="2321303" y="668862"/>
                    </a:lnTo>
                    <a:cubicBezTo>
                      <a:pt x="2335992" y="668862"/>
                      <a:pt x="2350681" y="658405"/>
                      <a:pt x="2350681" y="637490"/>
                    </a:cubicBezTo>
                    <a:cubicBezTo>
                      <a:pt x="2350681" y="621829"/>
                      <a:pt x="2335980" y="606143"/>
                      <a:pt x="2321303" y="606143"/>
                    </a:cubicBezTo>
                    <a:lnTo>
                      <a:pt x="2000924" y="606143"/>
                    </a:lnTo>
                    <a:lnTo>
                      <a:pt x="2000924" y="668850"/>
                    </a:lnTo>
                    <a:close/>
                    <a:moveTo>
                      <a:pt x="597866" y="221369"/>
                    </a:moveTo>
                    <a:cubicBezTo>
                      <a:pt x="568239" y="242747"/>
                      <a:pt x="548571" y="263887"/>
                      <a:pt x="533645" y="285027"/>
                    </a:cubicBezTo>
                    <a:lnTo>
                      <a:pt x="889093" y="285027"/>
                    </a:lnTo>
                    <a:lnTo>
                      <a:pt x="889093" y="221369"/>
                    </a:lnTo>
                    <a:lnTo>
                      <a:pt x="597866" y="221369"/>
                    </a:lnTo>
                    <a:close/>
                    <a:moveTo>
                      <a:pt x="780557" y="83609"/>
                    </a:moveTo>
                    <a:cubicBezTo>
                      <a:pt x="765631" y="83609"/>
                      <a:pt x="750705" y="99532"/>
                      <a:pt x="750705" y="115194"/>
                    </a:cubicBezTo>
                    <a:cubicBezTo>
                      <a:pt x="750705" y="136346"/>
                      <a:pt x="765631" y="152008"/>
                      <a:pt x="780557" y="152008"/>
                    </a:cubicBezTo>
                    <a:lnTo>
                      <a:pt x="1111831" y="152008"/>
                    </a:lnTo>
                    <a:lnTo>
                      <a:pt x="1111831" y="83609"/>
                    </a:lnTo>
                    <a:lnTo>
                      <a:pt x="780557" y="83609"/>
                    </a:lnTo>
                    <a:close/>
                    <a:moveTo>
                      <a:pt x="44078" y="674554"/>
                    </a:moveTo>
                    <a:lnTo>
                      <a:pt x="257107" y="674554"/>
                    </a:lnTo>
                    <a:cubicBezTo>
                      <a:pt x="331274" y="648423"/>
                      <a:pt x="395732" y="627283"/>
                      <a:pt x="454973" y="606143"/>
                    </a:cubicBezTo>
                    <a:lnTo>
                      <a:pt x="44078" y="606143"/>
                    </a:lnTo>
                    <a:cubicBezTo>
                      <a:pt x="29140" y="606143"/>
                      <a:pt x="14215" y="622066"/>
                      <a:pt x="14215" y="637740"/>
                    </a:cubicBezTo>
                    <a:cubicBezTo>
                      <a:pt x="14215" y="658880"/>
                      <a:pt x="29152" y="674554"/>
                      <a:pt x="44078" y="6745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E7F2AC76-8E0D-7848-8A9D-8BA47B62F219}"/>
                  </a:ext>
                </a:extLst>
              </p:cNvPr>
              <p:cNvSpPr/>
              <p:nvPr/>
            </p:nvSpPr>
            <p:spPr>
              <a:xfrm rot="16386194">
                <a:off x="2408555" y="1344657"/>
                <a:ext cx="723177" cy="487205"/>
              </a:xfrm>
              <a:custGeom>
                <a:avLst/>
                <a:gdLst>
                  <a:gd name="connsiteX0" fmla="*/ 163983 w 723176"/>
                  <a:gd name="connsiteY0" fmla="*/ 126364 h 487205"/>
                  <a:gd name="connsiteX1" fmla="*/ 539324 w 723176"/>
                  <a:gd name="connsiteY1" fmla="*/ 126364 h 487205"/>
                  <a:gd name="connsiteX2" fmla="*/ 163983 w 723176"/>
                  <a:gd name="connsiteY2" fmla="*/ 146316 h 487205"/>
                  <a:gd name="connsiteX3" fmla="*/ 0 w 723176"/>
                  <a:gd name="connsiteY3" fmla="*/ 0 h 487205"/>
                  <a:gd name="connsiteX4" fmla="*/ 295732 w 723176"/>
                  <a:gd name="connsiteY4" fmla="*/ 0 h 487205"/>
                  <a:gd name="connsiteX5" fmla="*/ 0 w 723176"/>
                  <a:gd name="connsiteY5" fmla="*/ 25655 h 487205"/>
                  <a:gd name="connsiteX6" fmla="*/ 295732 w 723176"/>
                  <a:gd name="connsiteY6" fmla="*/ 301164 h 487205"/>
                  <a:gd name="connsiteX7" fmla="*/ 647386 w 723176"/>
                  <a:gd name="connsiteY7" fmla="*/ 301164 h 487205"/>
                  <a:gd name="connsiteX8" fmla="*/ 295732 w 723176"/>
                  <a:gd name="connsiteY8" fmla="*/ 321128 h 487205"/>
                  <a:gd name="connsiteX9" fmla="*/ 410421 w 723176"/>
                  <a:gd name="connsiteY9" fmla="*/ 475037 h 487205"/>
                  <a:gd name="connsiteX10" fmla="*/ 730812 w 723176"/>
                  <a:gd name="connsiteY10" fmla="*/ 475037 h 487205"/>
                  <a:gd name="connsiteX11" fmla="*/ 410433 w 723176"/>
                  <a:gd name="connsiteY11" fmla="*/ 494989 h 48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3176" h="487205">
                    <a:moveTo>
                      <a:pt x="163983" y="126364"/>
                    </a:moveTo>
                    <a:lnTo>
                      <a:pt x="539324" y="126364"/>
                    </a:lnTo>
                    <a:cubicBezTo>
                      <a:pt x="539324" y="126364"/>
                      <a:pt x="163983" y="126364"/>
                      <a:pt x="163983" y="146316"/>
                    </a:cubicBezTo>
                    <a:close/>
                    <a:moveTo>
                      <a:pt x="0" y="0"/>
                    </a:moveTo>
                    <a:lnTo>
                      <a:pt x="295732" y="0"/>
                    </a:lnTo>
                    <a:cubicBezTo>
                      <a:pt x="295732" y="0"/>
                      <a:pt x="0" y="5229"/>
                      <a:pt x="0" y="25655"/>
                    </a:cubicBezTo>
                    <a:close/>
                    <a:moveTo>
                      <a:pt x="295732" y="301164"/>
                    </a:moveTo>
                    <a:lnTo>
                      <a:pt x="647386" y="301164"/>
                    </a:lnTo>
                    <a:cubicBezTo>
                      <a:pt x="647386" y="301164"/>
                      <a:pt x="300948" y="301164"/>
                      <a:pt x="295732" y="321128"/>
                    </a:cubicBezTo>
                    <a:close/>
                    <a:moveTo>
                      <a:pt x="410421" y="475037"/>
                    </a:moveTo>
                    <a:lnTo>
                      <a:pt x="730812" y="475037"/>
                    </a:lnTo>
                    <a:cubicBezTo>
                      <a:pt x="730812" y="475037"/>
                      <a:pt x="410433" y="475037"/>
                      <a:pt x="410433" y="4949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07B01916-1EFE-A741-BDF6-21DF6106FDAC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9E7859A-2620-264F-9EE8-2D96D59F62D6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1747ED32-F917-E440-9C74-2ABBC1A8C378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070D5FAB-6451-E44B-BDDB-7B686E26CDA0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1E5EA19-A7C2-BE4A-9B75-5C877692855F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6938E59C-855F-1747-9624-0F4A195A06EB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54E468F7-F0E9-B046-A50B-4F25CC51560B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715151 w 2228807"/>
                  <a:gd name="connsiteY7" fmla="*/ 411855 h 1342785"/>
                  <a:gd name="connsiteX8" fmla="*/ 2234095 w 2228807"/>
                  <a:gd name="connsiteY8" fmla="*/ 163879 h 1342785"/>
                  <a:gd name="connsiteX9" fmla="*/ 2234095 w 2228807"/>
                  <a:gd name="connsiteY9" fmla="*/ 0 h 1342785"/>
                  <a:gd name="connsiteX10" fmla="*/ 1715151 w 2228807"/>
                  <a:gd name="connsiteY10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A444EDC3-932D-3A47-A4F7-158475E61016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047860 w 2228807"/>
                  <a:gd name="connsiteY7" fmla="*/ 776213 h 1342785"/>
                  <a:gd name="connsiteX8" fmla="*/ 1715151 w 2228807"/>
                  <a:gd name="connsiteY8" fmla="*/ 411855 h 1342785"/>
                  <a:gd name="connsiteX9" fmla="*/ 2234095 w 2228807"/>
                  <a:gd name="connsiteY9" fmla="*/ 163879 h 1342785"/>
                  <a:gd name="connsiteX10" fmla="*/ 2234095 w 2228807"/>
                  <a:gd name="connsiteY10" fmla="*/ 0 h 1342785"/>
                  <a:gd name="connsiteX11" fmla="*/ 1715151 w 2228807"/>
                  <a:gd name="connsiteY11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047860" y="776213"/>
                      <a:pt x="1047860" y="776213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2070DFD-140F-7846-BFC1-03D58EB1C78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3D99D-2A9D-6C43-B7F3-52554049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7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9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9F27EF3F-7139-C943-BA6D-FF9566D2D74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FA375-A828-7D4C-AA7E-874D55137C36}"/>
              </a:ext>
            </a:extLst>
          </p:cNvPr>
          <p:cNvGrpSpPr/>
          <p:nvPr/>
        </p:nvGrpSpPr>
        <p:grpSpPr>
          <a:xfrm>
            <a:off x="-74066400" y="-58777568"/>
            <a:ext cx="121608186" cy="67288543"/>
            <a:chOff x="1207114" y="1449119"/>
            <a:chExt cx="9829120" cy="543867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5B20531-65D9-4841-AE45-FD9CEFA8D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7114" y="1449119"/>
              <a:ext cx="9829120" cy="531574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ECF67EB-60E4-7D4D-B901-EF919CCC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85514" y="5173434"/>
              <a:ext cx="4627223" cy="1672919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2579FF-E09A-F043-AB65-D79A68DE4D79}"/>
                </a:ext>
              </a:extLst>
            </p:cNvPr>
            <p:cNvGrpSpPr/>
            <p:nvPr/>
          </p:nvGrpSpPr>
          <p:grpSpPr>
            <a:xfrm>
              <a:off x="4690659" y="5477885"/>
              <a:ext cx="2211923" cy="1409907"/>
              <a:chOff x="13202350" y="5744418"/>
              <a:chExt cx="4840911" cy="3085656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65167A4E-40A8-B146-85A6-57771EA2E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9410494">
                <a:off x="14467998" y="6277818"/>
                <a:ext cx="1206500" cy="2362200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1384C991-E357-6A40-A3E5-0A2504DF7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AE4E130-A1DF-1B4C-8632-F187847DE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316061" y="6366162"/>
                <a:ext cx="1727200" cy="19177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4DE8E57-765B-5946-A6A9-346B504D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772298" y="5744418"/>
                <a:ext cx="698500" cy="28956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942BF481-0F52-7B43-A33D-8937C3BD9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BBECC86-8BE7-9141-98AA-75545A261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202350" y="6366274"/>
                <a:ext cx="1193800" cy="2463800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57BE2D76-EDAA-E848-8040-74B99A844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3799250" y="6886974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B0AF56-BD0C-DC46-8300-124EE9B23F3A}"/>
                </a:ext>
              </a:extLst>
            </p:cNvPr>
            <p:cNvGrpSpPr/>
            <p:nvPr/>
          </p:nvGrpSpPr>
          <p:grpSpPr>
            <a:xfrm rot="10605647">
              <a:off x="5382205" y="5693875"/>
              <a:ext cx="2124746" cy="1184850"/>
              <a:chOff x="13578552" y="5855856"/>
              <a:chExt cx="4650117" cy="2593106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0CA80EC-C88A-814B-815D-1D3305AE9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580807">
                <a:off x="16314518" y="6551415"/>
                <a:ext cx="1206499" cy="2362199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D68AA517-6F04-9F47-B387-C467D62FD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217111" y="6201062"/>
                <a:ext cx="1676400" cy="2247900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95A8387-876C-3D47-97CC-2039F68A2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501470" y="5855856"/>
                <a:ext cx="1727199" cy="1917700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4EA74888-81A6-D74D-B279-AD737C126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759254">
                <a:off x="15205720" y="5856311"/>
                <a:ext cx="698501" cy="2895599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E1235F29-0A53-7145-82AF-F2366D652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96150" y="7420374"/>
                <a:ext cx="3213100" cy="520700"/>
              </a:xfrm>
              <a:prstGeom prst="rect">
                <a:avLst/>
              </a:prstGeom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71F8734C-6943-474C-A98A-ADDC08676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765600">
                <a:off x="14213551" y="5424832"/>
                <a:ext cx="1193801" cy="2463800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ECBB4990-DE8F-6D47-A1BF-75DF625E6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4535365" y="6471100"/>
                <a:ext cx="2171700" cy="6858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CD5FCF-580B-0C42-942B-1461C48CADF1}"/>
                </a:ext>
              </a:extLst>
            </p:cNvPr>
            <p:cNvGrpSpPr/>
            <p:nvPr/>
          </p:nvGrpSpPr>
          <p:grpSpPr>
            <a:xfrm>
              <a:off x="5216382" y="2203649"/>
              <a:ext cx="2469565" cy="1981511"/>
              <a:chOff x="3846927" y="1704489"/>
              <a:chExt cx="6045509" cy="485075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9FB29B1-B8AA-1B44-962E-2C63EA41989B}"/>
                  </a:ext>
                </a:extLst>
              </p:cNvPr>
              <p:cNvGrpSpPr/>
              <p:nvPr/>
            </p:nvGrpSpPr>
            <p:grpSpPr>
              <a:xfrm>
                <a:off x="3846927" y="1704489"/>
                <a:ext cx="1417004" cy="4850750"/>
                <a:chOff x="6965886" y="192765"/>
                <a:chExt cx="2614340" cy="8949523"/>
              </a:xfrm>
            </p:grpSpPr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EED5DEAB-1E1A-1348-87CD-346C2E03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192765"/>
                  <a:ext cx="1346200" cy="1181100"/>
                </a:xfrm>
                <a:prstGeom prst="rect">
                  <a:avLst/>
                </a:prstGeom>
              </p:spPr>
            </p:pic>
            <p:pic>
              <p:nvPicPr>
                <p:cNvPr id="67" name="Graphic 66">
                  <a:extLst>
                    <a:ext uri="{FF2B5EF4-FFF2-40B4-BE49-F238E27FC236}">
                      <a16:creationId xmlns:a16="http://schemas.microsoft.com/office/drawing/2014/main" id="{B0FFF747-0890-DE4D-ABE1-5B130609F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9175" y="7161088"/>
                  <a:ext cx="914400" cy="1981200"/>
                </a:xfrm>
                <a:prstGeom prst="rect">
                  <a:avLst/>
                </a:prstGeom>
              </p:spPr>
            </p:pic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ADDACF5C-4DD4-8A41-B2AF-C83E957D2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500" y="6394274"/>
                  <a:ext cx="1054100" cy="1943100"/>
                </a:xfrm>
                <a:prstGeom prst="rect">
                  <a:avLst/>
                </a:prstGeom>
              </p:spPr>
            </p:pic>
            <p:pic>
              <p:nvPicPr>
                <p:cNvPr id="69" name="Graphic 68">
                  <a:extLst>
                    <a:ext uri="{FF2B5EF4-FFF2-40B4-BE49-F238E27FC236}">
                      <a16:creationId xmlns:a16="http://schemas.microsoft.com/office/drawing/2014/main" id="{AC7CEFBC-DA7F-3A4F-A4E8-EE98AA646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6639" y="5677423"/>
                  <a:ext cx="914400" cy="1638300"/>
                </a:xfrm>
                <a:prstGeom prst="rect">
                  <a:avLst/>
                </a:prstGeom>
              </p:spPr>
            </p:pic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CA4E2E9C-7891-8A45-BD5F-077DF756A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4879" y="4045532"/>
                  <a:ext cx="850900" cy="1727200"/>
                </a:xfrm>
                <a:prstGeom prst="rect">
                  <a:avLst/>
                </a:prstGeom>
              </p:spPr>
            </p:pic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A7106A-4F3A-2B43-AA8D-6A31AF7DF1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214976" y="3962301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6B7881AB-4649-9D4E-9720-5B4F26831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699186" y="2724731"/>
                  <a:ext cx="1676400" cy="1143000"/>
                </a:xfrm>
                <a:prstGeom prst="rect">
                  <a:avLst/>
                </a:prstGeom>
              </p:spPr>
            </p:pic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BA5758ED-3878-E34F-BB12-056FD5FE4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 rot="8934330">
                  <a:off x="7748899" y="3090952"/>
                  <a:ext cx="1600200" cy="1358900"/>
                </a:xfrm>
                <a:prstGeom prst="rect">
                  <a:avLst/>
                </a:prstGeom>
              </p:spPr>
            </p:pic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D3BD1AE9-2133-EF4B-897A-63803A3EA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1448" y="205087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0209F42E-83A7-8042-9850-E369A4636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6610" y="1234017"/>
                  <a:ext cx="1193800" cy="129540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CADBBB3-4F99-7343-8742-EA42AF7B659E}"/>
                  </a:ext>
                </a:extLst>
              </p:cNvPr>
              <p:cNvGrpSpPr/>
              <p:nvPr/>
            </p:nvGrpSpPr>
            <p:grpSpPr>
              <a:xfrm>
                <a:off x="7816812" y="1843256"/>
                <a:ext cx="1567216" cy="3491312"/>
                <a:chOff x="10065613" y="1268033"/>
                <a:chExt cx="2891477" cy="6441390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DCDB9AE-E1B8-9842-BEC2-F07163B23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65613" y="2284928"/>
                  <a:ext cx="1651000" cy="1066800"/>
                </a:xfrm>
                <a:prstGeom prst="rect">
                  <a:avLst/>
                </a:prstGeom>
              </p:spPr>
            </p:pic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769D9E59-A0DA-C145-926E-74EF7F70B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0119" y="5677423"/>
                  <a:ext cx="889000" cy="2032000"/>
                </a:xfrm>
                <a:prstGeom prst="rect">
                  <a:avLst/>
                </a:prstGeom>
              </p:spPr>
            </p:pic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DAB3BE73-6623-7445-A699-00BFE7ED7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8802" y="5316981"/>
                  <a:ext cx="876300" cy="1879600"/>
                </a:xfrm>
                <a:prstGeom prst="rect">
                  <a:avLst/>
                </a:prstGeom>
              </p:spPr>
            </p:pic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916D4468-49DA-7847-BD75-55D370813A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3628" y="4128821"/>
                  <a:ext cx="914400" cy="1816100"/>
                </a:xfrm>
                <a:prstGeom prst="rect">
                  <a:avLst/>
                </a:prstGeom>
              </p:spPr>
            </p:pic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9970F9D3-6A7F-AD41-86B0-EE7BEE304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8542" y="3865705"/>
                  <a:ext cx="914400" cy="1651000"/>
                </a:xfrm>
                <a:prstGeom prst="rect">
                  <a:avLst/>
                </a:prstGeom>
              </p:spPr>
            </p:pic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DA3F3650-6AC8-DA4E-A40B-B133663A5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8190" y="3650819"/>
                  <a:ext cx="1358900" cy="1371600"/>
                </a:xfrm>
                <a:prstGeom prst="rect">
                  <a:avLst/>
                </a:prstGeom>
              </p:spPr>
            </p:pic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ED743343-6D93-F046-BF27-A46B45A8F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 rot="3730796">
                  <a:off x="11049767" y="2460380"/>
                  <a:ext cx="1689100" cy="1143000"/>
                </a:xfrm>
                <a:prstGeom prst="rect">
                  <a:avLst/>
                </a:prstGeom>
              </p:spPr>
            </p:pic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95698BF3-93C2-E240-85A3-E78212006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96DAC541-7B7A-43D3-8B79-37D633B846F1}">
                      <asvg:svgBlip xmlns:asvg="http://schemas.microsoft.com/office/drawing/2016/SVG/main" r:embed="rId5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6910" y="3016892"/>
                  <a:ext cx="1638300" cy="1066800"/>
                </a:xfrm>
                <a:prstGeom prst="rect">
                  <a:avLst/>
                </a:prstGeom>
              </p:spPr>
            </p:pic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E2F3A6F0-A33A-C049-B41A-D17582454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:asvg="http://schemas.microsoft.com/office/drawing/2016/SVG/main" r:embed="rId5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3160" y="1268033"/>
                  <a:ext cx="1346200" cy="1181100"/>
                </a:xfrm>
                <a:prstGeom prst="rect">
                  <a:avLst/>
                </a:prstGeom>
              </p:spPr>
            </p:pic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F9146845-7A5F-0140-82C7-06DB774D9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 rot="19316248">
                <a:off x="9121387" y="3980561"/>
                <a:ext cx="771049" cy="771049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41819BD2-DAD0-D24F-A47E-38BB2169D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 rot="21037794">
                <a:off x="5205490" y="3567187"/>
                <a:ext cx="743345" cy="743345"/>
              </a:xfrm>
              <a:prstGeom prst="rect">
                <a:avLst/>
              </a:prstGeom>
            </p:spPr>
          </p:pic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2B716A46-79D3-524A-BB5C-CF4AA4193BEA}"/>
                </a:ext>
              </a:extLst>
            </p:cNvPr>
            <p:cNvGrpSpPr/>
            <p:nvPr/>
          </p:nvGrpSpPr>
          <p:grpSpPr>
            <a:xfrm>
              <a:off x="5346273" y="4163932"/>
              <a:ext cx="457853" cy="1717484"/>
              <a:chOff x="5358868" y="4164393"/>
              <a:chExt cx="457853" cy="171748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396278E-997A-914E-B0FD-262FA68E2D68}"/>
                  </a:ext>
                </a:extLst>
              </p:cNvPr>
              <p:cNvSpPr/>
              <p:nvPr/>
            </p:nvSpPr>
            <p:spPr>
              <a:xfrm>
                <a:off x="5358868" y="416439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B846B60-FD22-DE40-92E1-4929BE80F5FD}"/>
                  </a:ext>
                </a:extLst>
              </p:cNvPr>
              <p:cNvSpPr/>
              <p:nvPr/>
            </p:nvSpPr>
            <p:spPr>
              <a:xfrm>
                <a:off x="5654762" y="4504630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8468F0C-F38C-9E49-84A4-DEDC62AF9E5A}"/>
                  </a:ext>
                </a:extLst>
              </p:cNvPr>
              <p:cNvSpPr/>
              <p:nvPr/>
            </p:nvSpPr>
            <p:spPr>
              <a:xfrm>
                <a:off x="5439552" y="48368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6A29170-7B2F-A742-8E51-EB16EC41B4A5}"/>
                  </a:ext>
                </a:extLst>
              </p:cNvPr>
              <p:cNvSpPr/>
              <p:nvPr/>
            </p:nvSpPr>
            <p:spPr>
              <a:xfrm>
                <a:off x="5672265" y="5194953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3FFCB52-5619-EF40-B413-B8919BE7A334}"/>
                  </a:ext>
                </a:extLst>
              </p:cNvPr>
              <p:cNvSpPr/>
              <p:nvPr/>
            </p:nvSpPr>
            <p:spPr>
              <a:xfrm>
                <a:off x="5489360" y="557742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FF946393-C683-7045-B91A-7BCF36B34F1C}"/>
                  </a:ext>
                </a:extLst>
              </p:cNvPr>
              <p:cNvCxnSpPr/>
              <p:nvPr/>
            </p:nvCxnSpPr>
            <p:spPr>
              <a:xfrm>
                <a:off x="5526406" y="431349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C680740-D098-7649-8685-94746F6C30E1}"/>
                  </a:ext>
                </a:extLst>
              </p:cNvPr>
              <p:cNvCxnSpPr/>
              <p:nvPr/>
            </p:nvCxnSpPr>
            <p:spPr>
              <a:xfrm>
                <a:off x="5557058" y="5019512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7DD4D38-791D-AD43-96A1-0781919C51D8}"/>
                  </a:ext>
                </a:extLst>
              </p:cNvPr>
              <p:cNvCxnSpPr/>
              <p:nvPr/>
            </p:nvCxnSpPr>
            <p:spPr>
              <a:xfrm>
                <a:off x="5616759" y="5731733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E5D1D6B-A162-A64F-B7C5-880602BEEF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9038" y="465543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36F6077-50F2-4242-B23A-96EF1F22D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429" y="537798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0F993153-07F1-EF40-8234-B9B78FD76A07}"/>
                </a:ext>
              </a:extLst>
            </p:cNvPr>
            <p:cNvGrpSpPr/>
            <p:nvPr/>
          </p:nvGrpSpPr>
          <p:grpSpPr>
            <a:xfrm>
              <a:off x="6757232" y="3705069"/>
              <a:ext cx="440350" cy="2083575"/>
              <a:chOff x="6757232" y="3705069"/>
              <a:chExt cx="440350" cy="2083575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0577FFB-D1C9-324B-84FC-83CA313CAAC3}"/>
                  </a:ext>
                </a:extLst>
              </p:cNvPr>
              <p:cNvSpPr/>
              <p:nvPr/>
            </p:nvSpPr>
            <p:spPr>
              <a:xfrm>
                <a:off x="6757232" y="3705069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8542B51-0693-AE41-B612-EBB6CF869DA7}"/>
                  </a:ext>
                </a:extLst>
              </p:cNvPr>
              <p:cNvSpPr/>
              <p:nvPr/>
            </p:nvSpPr>
            <p:spPr>
              <a:xfrm>
                <a:off x="7053126" y="4045306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A0D96BE-E7CA-6143-896D-CB28325ECD62}"/>
                  </a:ext>
                </a:extLst>
              </p:cNvPr>
              <p:cNvSpPr/>
              <p:nvPr/>
            </p:nvSpPr>
            <p:spPr>
              <a:xfrm>
                <a:off x="6837916" y="4377505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5FE6EAC-BE0E-E549-A012-B5620265CC9D}"/>
                  </a:ext>
                </a:extLst>
              </p:cNvPr>
              <p:cNvSpPr/>
              <p:nvPr/>
            </p:nvSpPr>
            <p:spPr>
              <a:xfrm>
                <a:off x="7049130" y="475491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1A51E9A-75CB-E049-BF7A-81E3C47C0E6A}"/>
                  </a:ext>
                </a:extLst>
              </p:cNvPr>
              <p:cNvSpPr/>
              <p:nvPr/>
            </p:nvSpPr>
            <p:spPr>
              <a:xfrm>
                <a:off x="6840286" y="5127517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02705A-1D45-F74E-A8FC-0C9EC915674D}"/>
                  </a:ext>
                </a:extLst>
              </p:cNvPr>
              <p:cNvCxnSpPr/>
              <p:nvPr/>
            </p:nvCxnSpPr>
            <p:spPr>
              <a:xfrm>
                <a:off x="6924770" y="3854175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0A95D39-F9CA-5745-B447-8C3267843863}"/>
                  </a:ext>
                </a:extLst>
              </p:cNvPr>
              <p:cNvCxnSpPr/>
              <p:nvPr/>
            </p:nvCxnSpPr>
            <p:spPr>
              <a:xfrm>
                <a:off x="6927357" y="4561627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246D0F3-BC2E-854C-88A2-42B404B2C105}"/>
                  </a:ext>
                </a:extLst>
              </p:cNvPr>
              <p:cNvCxnSpPr/>
              <p:nvPr/>
            </p:nvCxnSpPr>
            <p:spPr>
              <a:xfrm>
                <a:off x="7015123" y="5272409"/>
                <a:ext cx="117121" cy="150144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88DA6AA-9BCE-4A4A-B15F-AB4F55E7E2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7402" y="4196113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3085D25-64EF-E643-A830-642964228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3043" y="4937014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A40B6D1-7A55-DD4F-8043-8ECC4BA4A480}"/>
                  </a:ext>
                </a:extLst>
              </p:cNvPr>
              <p:cNvSpPr/>
              <p:nvPr/>
            </p:nvSpPr>
            <p:spPr>
              <a:xfrm>
                <a:off x="6956295" y="5445471"/>
                <a:ext cx="144456" cy="144000"/>
              </a:xfrm>
              <a:prstGeom prst="ellipse">
                <a:avLst/>
              </a:prstGeom>
              <a:solidFill>
                <a:srgbClr val="F19BAA"/>
              </a:solidFill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1FC5DFDD-118F-9B44-84BD-3D91BA7F8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4580" y="5619067"/>
                <a:ext cx="102926" cy="169577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A8D91E-BC91-6A40-8881-4696AB66996A}"/>
              </a:ext>
            </a:extLst>
          </p:cNvPr>
          <p:cNvGrpSpPr/>
          <p:nvPr/>
        </p:nvGrpSpPr>
        <p:grpSpPr>
          <a:xfrm>
            <a:off x="-4937872" y="229324"/>
            <a:ext cx="8674027" cy="3324759"/>
            <a:chOff x="-4937872" y="229324"/>
            <a:chExt cx="8674027" cy="332475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4801FA-2B08-0B48-8077-020501FC6F11}"/>
                </a:ext>
              </a:extLst>
            </p:cNvPr>
            <p:cNvGrpSpPr/>
            <p:nvPr/>
          </p:nvGrpSpPr>
          <p:grpSpPr>
            <a:xfrm>
              <a:off x="-4937872" y="1077426"/>
              <a:ext cx="6187415" cy="1136464"/>
              <a:chOff x="11421455" y="3931089"/>
              <a:chExt cx="6187415" cy="1136464"/>
            </a:xfrm>
          </p:grpSpPr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13BE9721-B2AC-D24C-AAD0-962964F2B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 rot="16396383">
                <a:off x="13946931" y="1405613"/>
                <a:ext cx="1136464" cy="6187415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D32314D-6971-1744-9733-CC05F9343F71}"/>
                </a:ext>
              </a:extLst>
            </p:cNvPr>
            <p:cNvGrpSpPr/>
            <p:nvPr/>
          </p:nvGrpSpPr>
          <p:grpSpPr>
            <a:xfrm>
              <a:off x="90227" y="229324"/>
              <a:ext cx="3645928" cy="3324759"/>
              <a:chOff x="90227" y="229324"/>
              <a:chExt cx="3645928" cy="3324759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9EEF748-6EFD-3148-8C38-09F50CA062D2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0C82A37-703D-8C46-981A-A31E81F18B83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F3009D5-5D0C-3249-83D8-1A25E6E0B38F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E36634C-EE82-4943-84D9-8C9CEA316799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5032F09-3F98-064A-AACF-A4DCB93A1E19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7CA154EA-587D-B24C-94B6-42C5E9450B45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2EA652FA-5E89-744F-9FCC-7CB85F797B3C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60552CAE-9A02-8444-89CA-071666A8E386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44D5459C-47CF-2745-A641-F8EB7301DAE3}"/>
                  </a:ext>
                </a:extLst>
              </p:cNvPr>
              <p:cNvSpPr/>
              <p:nvPr/>
            </p:nvSpPr>
            <p:spPr>
              <a:xfrm rot="16386194">
                <a:off x="1962514" y="1994749"/>
                <a:ext cx="509780" cy="332726"/>
              </a:xfrm>
              <a:custGeom>
                <a:avLst/>
                <a:gdLst>
                  <a:gd name="connsiteX0" fmla="*/ 45966 w 509780"/>
                  <a:gd name="connsiteY0" fmla="*/ 10683 h 332725"/>
                  <a:gd name="connsiteX1" fmla="*/ 224152 w 509780"/>
                  <a:gd name="connsiteY1" fmla="*/ 142502 h 332725"/>
                  <a:gd name="connsiteX2" fmla="*/ 159707 w 509780"/>
                  <a:gd name="connsiteY2" fmla="*/ 168870 h 332725"/>
                  <a:gd name="connsiteX3" fmla="*/ 258746 w 509780"/>
                  <a:gd name="connsiteY3" fmla="*/ 263875 h 332725"/>
                  <a:gd name="connsiteX4" fmla="*/ 520833 w 509780"/>
                  <a:gd name="connsiteY4" fmla="*/ 274570 h 332725"/>
                  <a:gd name="connsiteX5" fmla="*/ 357561 w 509780"/>
                  <a:gd name="connsiteY5" fmla="*/ 295710 h 332725"/>
                  <a:gd name="connsiteX6" fmla="*/ 327946 w 509780"/>
                  <a:gd name="connsiteY6" fmla="*/ 342969 h 332725"/>
                  <a:gd name="connsiteX7" fmla="*/ 214206 w 509780"/>
                  <a:gd name="connsiteY7" fmla="*/ 285015 h 332725"/>
                  <a:gd name="connsiteX8" fmla="*/ 100465 w 509780"/>
                  <a:gd name="connsiteY8" fmla="*/ 221833 h 332725"/>
                  <a:gd name="connsiteX9" fmla="*/ 21319 w 509780"/>
                  <a:gd name="connsiteY9" fmla="*/ 132057 h 332725"/>
                  <a:gd name="connsiteX10" fmla="*/ 31040 w 509780"/>
                  <a:gd name="connsiteY10" fmla="*/ 0 h 33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9780" h="332725">
                    <a:moveTo>
                      <a:pt x="45966" y="10683"/>
                    </a:moveTo>
                    <a:cubicBezTo>
                      <a:pt x="36008" y="110916"/>
                      <a:pt x="169653" y="121362"/>
                      <a:pt x="224152" y="142502"/>
                    </a:cubicBezTo>
                    <a:cubicBezTo>
                      <a:pt x="219173" y="163654"/>
                      <a:pt x="169653" y="142502"/>
                      <a:pt x="159707" y="168870"/>
                    </a:cubicBezTo>
                    <a:cubicBezTo>
                      <a:pt x="149748" y="195239"/>
                      <a:pt x="224152" y="263875"/>
                      <a:pt x="258746" y="263875"/>
                    </a:cubicBezTo>
                    <a:cubicBezTo>
                      <a:pt x="298319" y="263875"/>
                      <a:pt x="481271" y="263875"/>
                      <a:pt x="520833" y="274570"/>
                    </a:cubicBezTo>
                    <a:cubicBezTo>
                      <a:pt x="506132" y="269104"/>
                      <a:pt x="372498" y="285027"/>
                      <a:pt x="357561" y="295710"/>
                    </a:cubicBezTo>
                    <a:cubicBezTo>
                      <a:pt x="342872" y="311384"/>
                      <a:pt x="327946" y="322067"/>
                      <a:pt x="327946" y="342969"/>
                    </a:cubicBezTo>
                    <a:cubicBezTo>
                      <a:pt x="288373" y="337740"/>
                      <a:pt x="253779" y="306155"/>
                      <a:pt x="214206" y="285015"/>
                    </a:cubicBezTo>
                    <a:cubicBezTo>
                      <a:pt x="179612" y="269092"/>
                      <a:pt x="135059" y="242735"/>
                      <a:pt x="100465" y="221833"/>
                    </a:cubicBezTo>
                    <a:cubicBezTo>
                      <a:pt x="70602" y="195239"/>
                      <a:pt x="40987" y="163642"/>
                      <a:pt x="21319" y="132057"/>
                    </a:cubicBezTo>
                    <a:cubicBezTo>
                      <a:pt x="1402" y="105688"/>
                      <a:pt x="-18491" y="52963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D4442C47-3518-2A48-808C-6EC729C4864A}"/>
                  </a:ext>
                </a:extLst>
              </p:cNvPr>
              <p:cNvSpPr/>
              <p:nvPr/>
            </p:nvSpPr>
            <p:spPr>
              <a:xfrm rot="16386194">
                <a:off x="2124787" y="1836410"/>
                <a:ext cx="521636" cy="225778"/>
              </a:xfrm>
              <a:custGeom>
                <a:avLst/>
                <a:gdLst>
                  <a:gd name="connsiteX0" fmla="*/ 89093 w 521635"/>
                  <a:gd name="connsiteY0" fmla="*/ 127778 h 225778"/>
                  <a:gd name="connsiteX1" fmla="*/ 364920 w 521635"/>
                  <a:gd name="connsiteY1" fmla="*/ 237518 h 225778"/>
                  <a:gd name="connsiteX2" fmla="*/ 527006 w 521635"/>
                  <a:gd name="connsiteY2" fmla="*/ 232290 h 225778"/>
                  <a:gd name="connsiteX3" fmla="*/ 315625 w 521635"/>
                  <a:gd name="connsiteY3" fmla="*/ 190485 h 225778"/>
                  <a:gd name="connsiteX4" fmla="*/ 290990 w 521635"/>
                  <a:gd name="connsiteY4" fmla="*/ 153909 h 225778"/>
                  <a:gd name="connsiteX5" fmla="*/ 118957 w 521635"/>
                  <a:gd name="connsiteY5" fmla="*/ 116858 h 225778"/>
                  <a:gd name="connsiteX6" fmla="*/ 9947 w 521635"/>
                  <a:gd name="connsiteY6" fmla="*/ 54626 h 225778"/>
                  <a:gd name="connsiteX7" fmla="*/ 54025 w 521635"/>
                  <a:gd name="connsiteY7" fmla="*/ 49160 h 225778"/>
                  <a:gd name="connsiteX8" fmla="*/ 68725 w 521635"/>
                  <a:gd name="connsiteY8" fmla="*/ 0 h 225778"/>
                  <a:gd name="connsiteX9" fmla="*/ 0 w 521635"/>
                  <a:gd name="connsiteY9" fmla="*/ 32773 h 2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635" h="225778">
                    <a:moveTo>
                      <a:pt x="89093" y="127778"/>
                    </a:moveTo>
                    <a:cubicBezTo>
                      <a:pt x="133646" y="148693"/>
                      <a:pt x="364920" y="237518"/>
                      <a:pt x="364920" y="237518"/>
                    </a:cubicBezTo>
                    <a:lnTo>
                      <a:pt x="527006" y="232290"/>
                    </a:lnTo>
                    <a:lnTo>
                      <a:pt x="315625" y="190485"/>
                    </a:lnTo>
                    <a:lnTo>
                      <a:pt x="290990" y="153909"/>
                    </a:lnTo>
                    <a:cubicBezTo>
                      <a:pt x="290990" y="153909"/>
                      <a:pt x="172982" y="164366"/>
                      <a:pt x="118957" y="116858"/>
                    </a:cubicBezTo>
                    <a:close/>
                    <a:moveTo>
                      <a:pt x="9947" y="54626"/>
                    </a:moveTo>
                    <a:cubicBezTo>
                      <a:pt x="24647" y="59855"/>
                      <a:pt x="39336" y="59855"/>
                      <a:pt x="54025" y="49160"/>
                    </a:cubicBezTo>
                    <a:cubicBezTo>
                      <a:pt x="63983" y="43694"/>
                      <a:pt x="83402" y="16387"/>
                      <a:pt x="68725" y="0"/>
                    </a:cubicBezTo>
                    <a:cubicBezTo>
                      <a:pt x="59004" y="38240"/>
                      <a:pt x="24635" y="32773"/>
                      <a:pt x="0" y="32773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BAADAB78-167B-D34A-8839-506C68414918}"/>
                  </a:ext>
                </a:extLst>
              </p:cNvPr>
              <p:cNvSpPr/>
              <p:nvPr/>
            </p:nvSpPr>
            <p:spPr>
              <a:xfrm rot="16386194">
                <a:off x="1444237" y="1265908"/>
                <a:ext cx="841731" cy="1425967"/>
              </a:xfrm>
              <a:custGeom>
                <a:avLst/>
                <a:gdLst>
                  <a:gd name="connsiteX0" fmla="*/ 508290 w 841730"/>
                  <a:gd name="connsiteY0" fmla="*/ 1225583 h 1425967"/>
                  <a:gd name="connsiteX1" fmla="*/ 498331 w 841730"/>
                  <a:gd name="connsiteY1" fmla="*/ 1298747 h 1425967"/>
                  <a:gd name="connsiteX2" fmla="*/ 725824 w 841730"/>
                  <a:gd name="connsiteY2" fmla="*/ 1415130 h 1425967"/>
                  <a:gd name="connsiteX3" fmla="*/ 800228 w 841730"/>
                  <a:gd name="connsiteY3" fmla="*/ 1430804 h 1425967"/>
                  <a:gd name="connsiteX4" fmla="*/ 839564 w 841730"/>
                  <a:gd name="connsiteY4" fmla="*/ 1415118 h 1425967"/>
                  <a:gd name="connsiteX5" fmla="*/ 834822 w 841730"/>
                  <a:gd name="connsiteY5" fmla="*/ 1368097 h 1425967"/>
                  <a:gd name="connsiteX6" fmla="*/ 810175 w 841730"/>
                  <a:gd name="connsiteY6" fmla="*/ 1399456 h 1425967"/>
                  <a:gd name="connsiteX7" fmla="*/ 790269 w 841730"/>
                  <a:gd name="connsiteY7" fmla="*/ 1399456 h 1425967"/>
                  <a:gd name="connsiteX8" fmla="*/ 750933 w 841730"/>
                  <a:gd name="connsiteY8" fmla="*/ 1404685 h 1425967"/>
                  <a:gd name="connsiteX9" fmla="*/ 49535 w 841730"/>
                  <a:gd name="connsiteY9" fmla="*/ 0 h 1425967"/>
                  <a:gd name="connsiteX10" fmla="*/ 227484 w 841730"/>
                  <a:gd name="connsiteY10" fmla="*/ 132056 h 1425967"/>
                  <a:gd name="connsiteX11" fmla="*/ 163275 w 841730"/>
                  <a:gd name="connsiteY11" fmla="*/ 158425 h 1425967"/>
                  <a:gd name="connsiteX12" fmla="*/ 262078 w 841730"/>
                  <a:gd name="connsiteY12" fmla="*/ 258659 h 1425967"/>
                  <a:gd name="connsiteX13" fmla="*/ 523927 w 841730"/>
                  <a:gd name="connsiteY13" fmla="*/ 269353 h 1425967"/>
                  <a:gd name="connsiteX14" fmla="*/ 360892 w 841730"/>
                  <a:gd name="connsiteY14" fmla="*/ 290481 h 1425967"/>
                  <a:gd name="connsiteX15" fmla="*/ 331277 w 841730"/>
                  <a:gd name="connsiteY15" fmla="*/ 332524 h 1425967"/>
                  <a:gd name="connsiteX16" fmla="*/ 217537 w 841730"/>
                  <a:gd name="connsiteY16" fmla="*/ 279799 h 1425967"/>
                  <a:gd name="connsiteX17" fmla="*/ 103797 w 841730"/>
                  <a:gd name="connsiteY17" fmla="*/ 211150 h 1425967"/>
                  <a:gd name="connsiteX18" fmla="*/ 14929 w 841730"/>
                  <a:gd name="connsiteY18" fmla="*/ 126828 h 1425967"/>
                  <a:gd name="connsiteX19" fmla="*/ 14929 w 841730"/>
                  <a:gd name="connsiteY19" fmla="*/ 5466 h 142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730" h="1425967">
                    <a:moveTo>
                      <a:pt x="508290" y="1225583"/>
                    </a:moveTo>
                    <a:cubicBezTo>
                      <a:pt x="527721" y="1251726"/>
                      <a:pt x="522990" y="1283062"/>
                      <a:pt x="498331" y="1298747"/>
                    </a:cubicBezTo>
                    <a:close/>
                    <a:moveTo>
                      <a:pt x="725824" y="1415130"/>
                    </a:moveTo>
                    <a:cubicBezTo>
                      <a:pt x="750933" y="1420358"/>
                      <a:pt x="775581" y="1425587"/>
                      <a:pt x="800228" y="1430804"/>
                    </a:cubicBezTo>
                    <a:cubicBezTo>
                      <a:pt x="814929" y="1430804"/>
                      <a:pt x="829606" y="1430804"/>
                      <a:pt x="839564" y="1415118"/>
                    </a:cubicBezTo>
                    <a:cubicBezTo>
                      <a:pt x="844306" y="1404673"/>
                      <a:pt x="844306" y="1378554"/>
                      <a:pt x="834822" y="1368097"/>
                    </a:cubicBezTo>
                    <a:cubicBezTo>
                      <a:pt x="824863" y="1378554"/>
                      <a:pt x="834822" y="1394228"/>
                      <a:pt x="810175" y="1399456"/>
                    </a:cubicBezTo>
                    <a:cubicBezTo>
                      <a:pt x="804958" y="1404685"/>
                      <a:pt x="795012" y="1399456"/>
                      <a:pt x="790269" y="1399456"/>
                    </a:cubicBezTo>
                    <a:cubicBezTo>
                      <a:pt x="775581" y="1399456"/>
                      <a:pt x="760418" y="1404685"/>
                      <a:pt x="750933" y="1404685"/>
                    </a:cubicBezTo>
                    <a:close/>
                    <a:moveTo>
                      <a:pt x="49535" y="0"/>
                    </a:moveTo>
                    <a:cubicBezTo>
                      <a:pt x="39576" y="100471"/>
                      <a:pt x="172985" y="110916"/>
                      <a:pt x="227484" y="132056"/>
                    </a:cubicBezTo>
                    <a:cubicBezTo>
                      <a:pt x="222504" y="158425"/>
                      <a:pt x="172985" y="137285"/>
                      <a:pt x="163275" y="158425"/>
                    </a:cubicBezTo>
                    <a:cubicBezTo>
                      <a:pt x="153316" y="184793"/>
                      <a:pt x="227484" y="258659"/>
                      <a:pt x="262078" y="258659"/>
                    </a:cubicBezTo>
                    <a:cubicBezTo>
                      <a:pt x="301651" y="258659"/>
                      <a:pt x="484603" y="253430"/>
                      <a:pt x="523927" y="269353"/>
                    </a:cubicBezTo>
                    <a:cubicBezTo>
                      <a:pt x="509226" y="264125"/>
                      <a:pt x="375830" y="274570"/>
                      <a:pt x="360892" y="290481"/>
                    </a:cubicBezTo>
                    <a:cubicBezTo>
                      <a:pt x="346203" y="306167"/>
                      <a:pt x="331277" y="316850"/>
                      <a:pt x="331277" y="332524"/>
                    </a:cubicBezTo>
                    <a:cubicBezTo>
                      <a:pt x="291704" y="327295"/>
                      <a:pt x="257110" y="300939"/>
                      <a:pt x="217537" y="279799"/>
                    </a:cubicBezTo>
                    <a:cubicBezTo>
                      <a:pt x="182943" y="258647"/>
                      <a:pt x="138391" y="237519"/>
                      <a:pt x="103797" y="211150"/>
                    </a:cubicBezTo>
                    <a:cubicBezTo>
                      <a:pt x="74170" y="190010"/>
                      <a:pt x="39576" y="158425"/>
                      <a:pt x="14929" y="126828"/>
                    </a:cubicBezTo>
                    <a:cubicBezTo>
                      <a:pt x="-4976" y="100471"/>
                      <a:pt x="-4976" y="31823"/>
                      <a:pt x="14929" y="5466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48E28701-F1CD-5C4A-9F56-5E67A41C11C8}"/>
                  </a:ext>
                </a:extLst>
              </p:cNvPr>
              <p:cNvSpPr/>
              <p:nvPr/>
            </p:nvSpPr>
            <p:spPr>
              <a:xfrm rot="16386194">
                <a:off x="743799" y="1326757"/>
                <a:ext cx="1090693" cy="986294"/>
              </a:xfrm>
              <a:custGeom>
                <a:avLst/>
                <a:gdLst>
                  <a:gd name="connsiteX0" fmla="*/ 303773 w 1090693"/>
                  <a:gd name="connsiteY0" fmla="*/ 690941 h 986293"/>
                  <a:gd name="connsiteX1" fmla="*/ 579600 w 1090693"/>
                  <a:gd name="connsiteY1" fmla="*/ 801869 h 986293"/>
                  <a:gd name="connsiteX2" fmla="*/ 682919 w 1090693"/>
                  <a:gd name="connsiteY2" fmla="*/ 759589 h 986293"/>
                  <a:gd name="connsiteX3" fmla="*/ 530317 w 1090693"/>
                  <a:gd name="connsiteY3" fmla="*/ 759589 h 986293"/>
                  <a:gd name="connsiteX4" fmla="*/ 505658 w 1090693"/>
                  <a:gd name="connsiteY4" fmla="*/ 717309 h 986293"/>
                  <a:gd name="connsiteX5" fmla="*/ 333400 w 1090693"/>
                  <a:gd name="connsiteY5" fmla="*/ 680258 h 986293"/>
                  <a:gd name="connsiteX6" fmla="*/ 965373 w 1090693"/>
                  <a:gd name="connsiteY6" fmla="*/ 955303 h 986293"/>
                  <a:gd name="connsiteX7" fmla="*/ 1039315 w 1090693"/>
                  <a:gd name="connsiteY7" fmla="*/ 992354 h 986293"/>
                  <a:gd name="connsiteX8" fmla="*/ 1092866 w 1090693"/>
                  <a:gd name="connsiteY8" fmla="*/ 912548 h 986293"/>
                  <a:gd name="connsiteX9" fmla="*/ 1009926 w 1090693"/>
                  <a:gd name="connsiteY9" fmla="*/ 960520 h 986293"/>
                  <a:gd name="connsiteX10" fmla="*/ 45966 w 1090693"/>
                  <a:gd name="connsiteY10" fmla="*/ 10695 h 986293"/>
                  <a:gd name="connsiteX11" fmla="*/ 224152 w 1090693"/>
                  <a:gd name="connsiteY11" fmla="*/ 142276 h 986293"/>
                  <a:gd name="connsiteX12" fmla="*/ 159707 w 1090693"/>
                  <a:gd name="connsiteY12" fmla="*/ 168407 h 986293"/>
                  <a:gd name="connsiteX13" fmla="*/ 258746 w 1090693"/>
                  <a:gd name="connsiteY13" fmla="*/ 268403 h 986293"/>
                  <a:gd name="connsiteX14" fmla="*/ 520833 w 1090693"/>
                  <a:gd name="connsiteY14" fmla="*/ 279097 h 986293"/>
                  <a:gd name="connsiteX15" fmla="*/ 357561 w 1090693"/>
                  <a:gd name="connsiteY15" fmla="*/ 299988 h 986293"/>
                  <a:gd name="connsiteX16" fmla="*/ 327946 w 1090693"/>
                  <a:gd name="connsiteY16" fmla="*/ 342030 h 986293"/>
                  <a:gd name="connsiteX17" fmla="*/ 214206 w 1090693"/>
                  <a:gd name="connsiteY17" fmla="*/ 289543 h 986293"/>
                  <a:gd name="connsiteX18" fmla="*/ 100465 w 1090693"/>
                  <a:gd name="connsiteY18" fmla="*/ 221132 h 986293"/>
                  <a:gd name="connsiteX19" fmla="*/ 21319 w 1090693"/>
                  <a:gd name="connsiteY19" fmla="*/ 131593 h 986293"/>
                  <a:gd name="connsiteX20" fmla="*/ 31040 w 1090693"/>
                  <a:gd name="connsiteY20" fmla="*/ 0 h 98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693" h="986293">
                    <a:moveTo>
                      <a:pt x="303773" y="690941"/>
                    </a:moveTo>
                    <a:cubicBezTo>
                      <a:pt x="348088" y="712092"/>
                      <a:pt x="579600" y="801869"/>
                      <a:pt x="579600" y="801869"/>
                    </a:cubicBezTo>
                    <a:lnTo>
                      <a:pt x="682919" y="759589"/>
                    </a:lnTo>
                    <a:lnTo>
                      <a:pt x="530317" y="759589"/>
                    </a:lnTo>
                    <a:lnTo>
                      <a:pt x="505658" y="717309"/>
                    </a:lnTo>
                    <a:cubicBezTo>
                      <a:pt x="505658" y="717309"/>
                      <a:pt x="387662" y="728004"/>
                      <a:pt x="333400" y="680258"/>
                    </a:cubicBezTo>
                    <a:close/>
                    <a:moveTo>
                      <a:pt x="965373" y="955303"/>
                    </a:moveTo>
                    <a:cubicBezTo>
                      <a:pt x="975332" y="955303"/>
                      <a:pt x="1034099" y="981897"/>
                      <a:pt x="1039315" y="992354"/>
                    </a:cubicBezTo>
                    <a:cubicBezTo>
                      <a:pt x="1044057" y="997583"/>
                      <a:pt x="1107555" y="955303"/>
                      <a:pt x="1092866" y="912548"/>
                    </a:cubicBezTo>
                    <a:cubicBezTo>
                      <a:pt x="1083381" y="864564"/>
                      <a:pt x="1073423" y="976681"/>
                      <a:pt x="1009926" y="960520"/>
                    </a:cubicBezTo>
                    <a:close/>
                    <a:moveTo>
                      <a:pt x="45966" y="10695"/>
                    </a:moveTo>
                    <a:cubicBezTo>
                      <a:pt x="36008" y="110691"/>
                      <a:pt x="169653" y="121136"/>
                      <a:pt x="224152" y="142276"/>
                    </a:cubicBezTo>
                    <a:cubicBezTo>
                      <a:pt x="219173" y="168407"/>
                      <a:pt x="169653" y="147504"/>
                      <a:pt x="159707" y="168407"/>
                    </a:cubicBezTo>
                    <a:cubicBezTo>
                      <a:pt x="149748" y="194775"/>
                      <a:pt x="224152" y="268403"/>
                      <a:pt x="258746" y="268403"/>
                    </a:cubicBezTo>
                    <a:cubicBezTo>
                      <a:pt x="298319" y="268403"/>
                      <a:pt x="481271" y="263174"/>
                      <a:pt x="520833" y="279097"/>
                    </a:cubicBezTo>
                    <a:cubicBezTo>
                      <a:pt x="506132" y="273631"/>
                      <a:pt x="372498" y="284314"/>
                      <a:pt x="357561" y="299988"/>
                    </a:cubicBezTo>
                    <a:cubicBezTo>
                      <a:pt x="342872" y="310683"/>
                      <a:pt x="327946" y="326356"/>
                      <a:pt x="327946" y="342030"/>
                    </a:cubicBezTo>
                    <a:cubicBezTo>
                      <a:pt x="288373" y="336802"/>
                      <a:pt x="253779" y="310683"/>
                      <a:pt x="214206" y="289543"/>
                    </a:cubicBezTo>
                    <a:cubicBezTo>
                      <a:pt x="179612" y="268391"/>
                      <a:pt x="135059" y="247500"/>
                      <a:pt x="100465" y="221132"/>
                    </a:cubicBezTo>
                    <a:cubicBezTo>
                      <a:pt x="70602" y="199992"/>
                      <a:pt x="40987" y="163178"/>
                      <a:pt x="21319" y="131593"/>
                    </a:cubicBezTo>
                    <a:cubicBezTo>
                      <a:pt x="1402" y="105462"/>
                      <a:pt x="-18491" y="52737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A1DB3716-B23C-C44E-8C7F-7C4A35B9D0D0}"/>
                  </a:ext>
                </a:extLst>
              </p:cNvPr>
              <p:cNvSpPr/>
              <p:nvPr/>
            </p:nvSpPr>
            <p:spPr>
              <a:xfrm rot="16386194">
                <a:off x="786917" y="1500363"/>
                <a:ext cx="877297" cy="415907"/>
              </a:xfrm>
              <a:custGeom>
                <a:avLst/>
                <a:gdLst>
                  <a:gd name="connsiteX0" fmla="*/ 89093 w 877296"/>
                  <a:gd name="connsiteY0" fmla="*/ 122087 h 415907"/>
                  <a:gd name="connsiteX1" fmla="*/ 364920 w 877296"/>
                  <a:gd name="connsiteY1" fmla="*/ 233728 h 415907"/>
                  <a:gd name="connsiteX2" fmla="*/ 527006 w 877296"/>
                  <a:gd name="connsiteY2" fmla="*/ 228499 h 415907"/>
                  <a:gd name="connsiteX3" fmla="*/ 315625 w 877296"/>
                  <a:gd name="connsiteY3" fmla="*/ 191448 h 415907"/>
                  <a:gd name="connsiteX4" fmla="*/ 290990 w 877296"/>
                  <a:gd name="connsiteY4" fmla="*/ 148693 h 415907"/>
                  <a:gd name="connsiteX5" fmla="*/ 118957 w 877296"/>
                  <a:gd name="connsiteY5" fmla="*/ 111166 h 415907"/>
                  <a:gd name="connsiteX6" fmla="*/ 750693 w 877296"/>
                  <a:gd name="connsiteY6" fmla="*/ 385736 h 415907"/>
                  <a:gd name="connsiteX7" fmla="*/ 824635 w 877296"/>
                  <a:gd name="connsiteY7" fmla="*/ 422312 h 415907"/>
                  <a:gd name="connsiteX8" fmla="*/ 878186 w 877296"/>
                  <a:gd name="connsiteY8" fmla="*/ 343931 h 415907"/>
                  <a:gd name="connsiteX9" fmla="*/ 795246 w 877296"/>
                  <a:gd name="connsiteY9" fmla="*/ 390965 h 415907"/>
                  <a:gd name="connsiteX10" fmla="*/ 9947 w 877296"/>
                  <a:gd name="connsiteY10" fmla="*/ 53688 h 415907"/>
                  <a:gd name="connsiteX11" fmla="*/ 54025 w 877296"/>
                  <a:gd name="connsiteY11" fmla="*/ 48221 h 415907"/>
                  <a:gd name="connsiteX12" fmla="*/ 68725 w 877296"/>
                  <a:gd name="connsiteY12" fmla="*/ 0 h 415907"/>
                  <a:gd name="connsiteX13" fmla="*/ 0 w 877296"/>
                  <a:gd name="connsiteY13" fmla="*/ 3231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7296" h="415907">
                    <a:moveTo>
                      <a:pt x="89093" y="122087"/>
                    </a:moveTo>
                    <a:cubicBezTo>
                      <a:pt x="133646" y="143476"/>
                      <a:pt x="364920" y="233728"/>
                      <a:pt x="364920" y="233728"/>
                    </a:cubicBezTo>
                    <a:lnTo>
                      <a:pt x="527006" y="228499"/>
                    </a:lnTo>
                    <a:lnTo>
                      <a:pt x="315625" y="191448"/>
                    </a:lnTo>
                    <a:lnTo>
                      <a:pt x="290990" y="148693"/>
                    </a:lnTo>
                    <a:cubicBezTo>
                      <a:pt x="290990" y="148693"/>
                      <a:pt x="172982" y="159150"/>
                      <a:pt x="118957" y="111166"/>
                    </a:cubicBezTo>
                    <a:close/>
                    <a:moveTo>
                      <a:pt x="750693" y="385736"/>
                    </a:moveTo>
                    <a:cubicBezTo>
                      <a:pt x="760652" y="385736"/>
                      <a:pt x="819419" y="411855"/>
                      <a:pt x="824635" y="422312"/>
                    </a:cubicBezTo>
                    <a:cubicBezTo>
                      <a:pt x="829377" y="427541"/>
                      <a:pt x="892875" y="385736"/>
                      <a:pt x="878186" y="343931"/>
                    </a:cubicBezTo>
                    <a:cubicBezTo>
                      <a:pt x="868701" y="296423"/>
                      <a:pt x="858743" y="406638"/>
                      <a:pt x="795246" y="390965"/>
                    </a:cubicBezTo>
                    <a:close/>
                    <a:moveTo>
                      <a:pt x="9947" y="53688"/>
                    </a:moveTo>
                    <a:cubicBezTo>
                      <a:pt x="24647" y="58916"/>
                      <a:pt x="39336" y="53688"/>
                      <a:pt x="54025" y="48221"/>
                    </a:cubicBezTo>
                    <a:cubicBezTo>
                      <a:pt x="63983" y="37527"/>
                      <a:pt x="83402" y="10932"/>
                      <a:pt x="68725" y="0"/>
                    </a:cubicBezTo>
                    <a:cubicBezTo>
                      <a:pt x="59004" y="37539"/>
                      <a:pt x="24635" y="32310"/>
                      <a:pt x="0" y="3231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6DEC3F97-2F68-884B-AAE3-1AAC29481E96}"/>
                  </a:ext>
                </a:extLst>
              </p:cNvPr>
              <p:cNvSpPr/>
              <p:nvPr/>
            </p:nvSpPr>
            <p:spPr>
              <a:xfrm rot="16386194">
                <a:off x="589540" y="1105793"/>
                <a:ext cx="592768" cy="891229"/>
              </a:xfrm>
              <a:custGeom>
                <a:avLst/>
                <a:gdLst>
                  <a:gd name="connsiteX0" fmla="*/ 9959 w 592768"/>
                  <a:gd name="connsiteY0" fmla="*/ 691710 h 891229"/>
                  <a:gd name="connsiteX1" fmla="*/ 0 w 592768"/>
                  <a:gd name="connsiteY1" fmla="*/ 764863 h 891229"/>
                  <a:gd name="connsiteX2" fmla="*/ 227493 w 592768"/>
                  <a:gd name="connsiteY2" fmla="*/ 876504 h 891229"/>
                  <a:gd name="connsiteX3" fmla="*/ 301897 w 592768"/>
                  <a:gd name="connsiteY3" fmla="*/ 892178 h 891229"/>
                  <a:gd name="connsiteX4" fmla="*/ 341233 w 592768"/>
                  <a:gd name="connsiteY4" fmla="*/ 881721 h 891229"/>
                  <a:gd name="connsiteX5" fmla="*/ 336491 w 592768"/>
                  <a:gd name="connsiteY5" fmla="*/ 828520 h 891229"/>
                  <a:gd name="connsiteX6" fmla="*/ 311843 w 592768"/>
                  <a:gd name="connsiteY6" fmla="*/ 866047 h 891229"/>
                  <a:gd name="connsiteX7" fmla="*/ 291938 w 592768"/>
                  <a:gd name="connsiteY7" fmla="*/ 866047 h 891229"/>
                  <a:gd name="connsiteX8" fmla="*/ 252602 w 592768"/>
                  <a:gd name="connsiteY8" fmla="*/ 866047 h 891229"/>
                  <a:gd name="connsiteX9" fmla="*/ 470136 w 592768"/>
                  <a:gd name="connsiteY9" fmla="*/ 52319 h 891229"/>
                  <a:gd name="connsiteX10" fmla="*/ 544078 w 592768"/>
                  <a:gd name="connsiteY10" fmla="*/ 89370 h 891229"/>
                  <a:gd name="connsiteX11" fmla="*/ 597629 w 592768"/>
                  <a:gd name="connsiteY11" fmla="*/ 10039 h 891229"/>
                  <a:gd name="connsiteX12" fmla="*/ 514689 w 592768"/>
                  <a:gd name="connsiteY12" fmla="*/ 58011 h 891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2768" h="891229">
                    <a:moveTo>
                      <a:pt x="9959" y="691710"/>
                    </a:moveTo>
                    <a:cubicBezTo>
                      <a:pt x="29389" y="717841"/>
                      <a:pt x="24659" y="749189"/>
                      <a:pt x="0" y="764863"/>
                    </a:cubicBezTo>
                    <a:close/>
                    <a:moveTo>
                      <a:pt x="227493" y="876504"/>
                    </a:moveTo>
                    <a:cubicBezTo>
                      <a:pt x="252602" y="886961"/>
                      <a:pt x="277249" y="892178"/>
                      <a:pt x="301897" y="892178"/>
                    </a:cubicBezTo>
                    <a:cubicBezTo>
                      <a:pt x="316597" y="892178"/>
                      <a:pt x="331274" y="892178"/>
                      <a:pt x="341233" y="881721"/>
                    </a:cubicBezTo>
                    <a:cubicBezTo>
                      <a:pt x="345975" y="866047"/>
                      <a:pt x="345975" y="839453"/>
                      <a:pt x="336491" y="828520"/>
                    </a:cubicBezTo>
                    <a:cubicBezTo>
                      <a:pt x="326532" y="844681"/>
                      <a:pt x="336491" y="860343"/>
                      <a:pt x="311843" y="866047"/>
                    </a:cubicBezTo>
                    <a:lnTo>
                      <a:pt x="291938" y="866047"/>
                    </a:lnTo>
                    <a:cubicBezTo>
                      <a:pt x="277249" y="866047"/>
                      <a:pt x="262087" y="871275"/>
                      <a:pt x="252602" y="866047"/>
                    </a:cubicBezTo>
                    <a:close/>
                    <a:moveTo>
                      <a:pt x="470136" y="52319"/>
                    </a:moveTo>
                    <a:cubicBezTo>
                      <a:pt x="480095" y="58023"/>
                      <a:pt x="538862" y="84142"/>
                      <a:pt x="544078" y="89370"/>
                    </a:cubicBezTo>
                    <a:cubicBezTo>
                      <a:pt x="548820" y="99827"/>
                      <a:pt x="612318" y="58011"/>
                      <a:pt x="597629" y="10039"/>
                    </a:cubicBezTo>
                    <a:cubicBezTo>
                      <a:pt x="588144" y="-32241"/>
                      <a:pt x="578186" y="73696"/>
                      <a:pt x="514689" y="58011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3768B914-EF70-1B4A-8788-EAF86266B38D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D770CBB3-9D5B-6E46-AE9A-B7027C0B4A46}"/>
                  </a:ext>
                </a:extLst>
              </p:cNvPr>
              <p:cNvSpPr/>
              <p:nvPr/>
            </p:nvSpPr>
            <p:spPr>
              <a:xfrm rot="16386194">
                <a:off x="2368105" y="1751140"/>
                <a:ext cx="331950" cy="59415"/>
              </a:xfrm>
              <a:custGeom>
                <a:avLst/>
                <a:gdLst>
                  <a:gd name="connsiteX0" fmla="*/ 311832 w 331950"/>
                  <a:gd name="connsiteY0" fmla="*/ 68399 h 59415"/>
                  <a:gd name="connsiteX1" fmla="*/ 341233 w 331950"/>
                  <a:gd name="connsiteY1" fmla="*/ 31823 h 59415"/>
                  <a:gd name="connsiteX2" fmla="*/ 311832 w 331950"/>
                  <a:gd name="connsiteY2" fmla="*/ 0 h 59415"/>
                  <a:gd name="connsiteX3" fmla="*/ 0 w 331950"/>
                  <a:gd name="connsiteY3" fmla="*/ 0 h 59415"/>
                  <a:gd name="connsiteX4" fmla="*/ 0 w 331950"/>
                  <a:gd name="connsiteY4" fmla="*/ 68399 h 59415"/>
                  <a:gd name="connsiteX5" fmla="*/ 311843 w 331950"/>
                  <a:gd name="connsiteY5" fmla="*/ 68399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950" h="59415">
                    <a:moveTo>
                      <a:pt x="311832" y="68399"/>
                    </a:moveTo>
                    <a:cubicBezTo>
                      <a:pt x="326532" y="68399"/>
                      <a:pt x="341233" y="52713"/>
                      <a:pt x="341233" y="31823"/>
                    </a:cubicBezTo>
                    <a:cubicBezTo>
                      <a:pt x="341233" y="16137"/>
                      <a:pt x="326532" y="0"/>
                      <a:pt x="311832" y="0"/>
                    </a:cubicBezTo>
                    <a:lnTo>
                      <a:pt x="0" y="0"/>
                    </a:lnTo>
                    <a:lnTo>
                      <a:pt x="0" y="68399"/>
                    </a:lnTo>
                    <a:lnTo>
                      <a:pt x="311843" y="68399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F06CED0-0B09-AE44-9AE4-E74B7B9B9583}"/>
                  </a:ext>
                </a:extLst>
              </p:cNvPr>
              <p:cNvSpPr/>
              <p:nvPr/>
            </p:nvSpPr>
            <p:spPr>
              <a:xfrm rot="16386194">
                <a:off x="2463850" y="1553751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8 h 59415"/>
                  <a:gd name="connsiteX2" fmla="*/ 384825 w 414937"/>
                  <a:gd name="connsiteY2" fmla="*/ 63658 h 59415"/>
                  <a:gd name="connsiteX3" fmla="*/ 418945 w 414937"/>
                  <a:gd name="connsiteY3" fmla="*/ 31823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384825" y="63658"/>
                    </a:lnTo>
                    <a:cubicBezTo>
                      <a:pt x="404256" y="63658"/>
                      <a:pt x="418945" y="53201"/>
                      <a:pt x="418945" y="31823"/>
                    </a:cubicBezTo>
                    <a:cubicBezTo>
                      <a:pt x="418945" y="16149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5B583D8-FE62-9E4A-9481-B403DDECAC78}"/>
                  </a:ext>
                </a:extLst>
              </p:cNvPr>
              <p:cNvSpPr/>
              <p:nvPr/>
            </p:nvSpPr>
            <p:spPr>
              <a:xfrm rot="16386194">
                <a:off x="2263990" y="2575298"/>
                <a:ext cx="355661" cy="59415"/>
              </a:xfrm>
              <a:custGeom>
                <a:avLst/>
                <a:gdLst>
                  <a:gd name="connsiteX0" fmla="*/ 29852 w 355660"/>
                  <a:gd name="connsiteY0" fmla="*/ 0 h 59415"/>
                  <a:gd name="connsiteX1" fmla="*/ 0 w 355660"/>
                  <a:gd name="connsiteY1" fmla="*/ 31585 h 59415"/>
                  <a:gd name="connsiteX2" fmla="*/ 29852 w 355660"/>
                  <a:gd name="connsiteY2" fmla="*/ 68399 h 59415"/>
                  <a:gd name="connsiteX3" fmla="*/ 361126 w 355660"/>
                  <a:gd name="connsiteY3" fmla="*/ 68399 h 59415"/>
                  <a:gd name="connsiteX4" fmla="*/ 361126 w 355660"/>
                  <a:gd name="connsiteY4" fmla="*/ 0 h 59415"/>
                  <a:gd name="connsiteX5" fmla="*/ 29852 w 355660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660" h="59415">
                    <a:moveTo>
                      <a:pt x="29852" y="0"/>
                    </a:moveTo>
                    <a:cubicBezTo>
                      <a:pt x="14926" y="0"/>
                      <a:pt x="0" y="15923"/>
                      <a:pt x="0" y="31585"/>
                    </a:cubicBezTo>
                    <a:cubicBezTo>
                      <a:pt x="0" y="52737"/>
                      <a:pt x="14926" y="68399"/>
                      <a:pt x="29852" y="68399"/>
                    </a:cubicBezTo>
                    <a:lnTo>
                      <a:pt x="361126" y="68399"/>
                    </a:lnTo>
                    <a:lnTo>
                      <a:pt x="361126" y="0"/>
                    </a:lnTo>
                    <a:lnTo>
                      <a:pt x="29852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43EE5EE-E33A-834B-9DCB-C7F29BEEDEC9}"/>
                  </a:ext>
                </a:extLst>
              </p:cNvPr>
              <p:cNvSpPr/>
              <p:nvPr/>
            </p:nvSpPr>
            <p:spPr>
              <a:xfrm rot="16386194">
                <a:off x="2661460" y="1448418"/>
                <a:ext cx="379372" cy="59415"/>
              </a:xfrm>
              <a:custGeom>
                <a:avLst/>
                <a:gdLst>
                  <a:gd name="connsiteX0" fmla="*/ 0 w 379371"/>
                  <a:gd name="connsiteY0" fmla="*/ 0 h 59415"/>
                  <a:gd name="connsiteX1" fmla="*/ 0 w 379371"/>
                  <a:gd name="connsiteY1" fmla="*/ 69361 h 59415"/>
                  <a:gd name="connsiteX2" fmla="*/ 351654 w 379371"/>
                  <a:gd name="connsiteY2" fmla="*/ 69361 h 59415"/>
                  <a:gd name="connsiteX3" fmla="*/ 381031 w 379371"/>
                  <a:gd name="connsiteY3" fmla="*/ 32310 h 59415"/>
                  <a:gd name="connsiteX4" fmla="*/ 351654 w 379371"/>
                  <a:gd name="connsiteY4" fmla="*/ 0 h 59415"/>
                  <a:gd name="connsiteX5" fmla="*/ 0 w 379371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0" y="0"/>
                    </a:moveTo>
                    <a:lnTo>
                      <a:pt x="0" y="69361"/>
                    </a:lnTo>
                    <a:lnTo>
                      <a:pt x="351654" y="69361"/>
                    </a:lnTo>
                    <a:cubicBezTo>
                      <a:pt x="366343" y="69361"/>
                      <a:pt x="381031" y="53676"/>
                      <a:pt x="381031" y="32310"/>
                    </a:cubicBezTo>
                    <a:cubicBezTo>
                      <a:pt x="381031" y="16149"/>
                      <a:pt x="366343" y="0"/>
                      <a:pt x="3516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923C7754-4893-2E4D-8B3A-C16BAD31932F}"/>
                  </a:ext>
                </a:extLst>
              </p:cNvPr>
              <p:cNvSpPr/>
              <p:nvPr/>
            </p:nvSpPr>
            <p:spPr>
              <a:xfrm rot="16386194">
                <a:off x="2225956" y="2060400"/>
                <a:ext cx="320095" cy="59415"/>
              </a:xfrm>
              <a:custGeom>
                <a:avLst/>
                <a:gdLst>
                  <a:gd name="connsiteX0" fmla="*/ 300462 w 320094"/>
                  <a:gd name="connsiteY0" fmla="*/ 63657 h 59415"/>
                  <a:gd name="connsiteX1" fmla="*/ 329852 w 320094"/>
                  <a:gd name="connsiteY1" fmla="*/ 31835 h 59415"/>
                  <a:gd name="connsiteX2" fmla="*/ 300462 w 320094"/>
                  <a:gd name="connsiteY2" fmla="*/ 0 h 59415"/>
                  <a:gd name="connsiteX3" fmla="*/ 0 w 320094"/>
                  <a:gd name="connsiteY3" fmla="*/ 0 h 59415"/>
                  <a:gd name="connsiteX4" fmla="*/ 0 w 320094"/>
                  <a:gd name="connsiteY4" fmla="*/ 63657 h 59415"/>
                  <a:gd name="connsiteX5" fmla="*/ 300462 w 320094"/>
                  <a:gd name="connsiteY5" fmla="*/ 6365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94" h="59415">
                    <a:moveTo>
                      <a:pt x="300462" y="63657"/>
                    </a:moveTo>
                    <a:cubicBezTo>
                      <a:pt x="320142" y="63657"/>
                      <a:pt x="329852" y="47734"/>
                      <a:pt x="329852" y="31835"/>
                    </a:cubicBezTo>
                    <a:cubicBezTo>
                      <a:pt x="329852" y="15911"/>
                      <a:pt x="320130" y="0"/>
                      <a:pt x="300462" y="0"/>
                    </a:cubicBezTo>
                    <a:lnTo>
                      <a:pt x="0" y="0"/>
                    </a:lnTo>
                    <a:lnTo>
                      <a:pt x="0" y="63657"/>
                    </a:lnTo>
                    <a:lnTo>
                      <a:pt x="300462" y="6365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E9D7AD38-C8E1-8048-B288-D16334C06572}"/>
                  </a:ext>
                </a:extLst>
              </p:cNvPr>
              <p:cNvSpPr/>
              <p:nvPr/>
            </p:nvSpPr>
            <p:spPr>
              <a:xfrm rot="16386194">
                <a:off x="2257736" y="2020898"/>
                <a:ext cx="260818" cy="59415"/>
              </a:xfrm>
              <a:custGeom>
                <a:avLst/>
                <a:gdLst>
                  <a:gd name="connsiteX0" fmla="*/ 0 w 260817"/>
                  <a:gd name="connsiteY0" fmla="*/ 67460 h 59415"/>
                  <a:gd name="connsiteX1" fmla="*/ 237664 w 260817"/>
                  <a:gd name="connsiteY1" fmla="*/ 67460 h 59415"/>
                  <a:gd name="connsiteX2" fmla="*/ 267291 w 260817"/>
                  <a:gd name="connsiteY2" fmla="*/ 31359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60"/>
                    </a:moveTo>
                    <a:lnTo>
                      <a:pt x="237664" y="67460"/>
                    </a:lnTo>
                    <a:cubicBezTo>
                      <a:pt x="252602" y="67460"/>
                      <a:pt x="267291" y="52012"/>
                      <a:pt x="267291" y="31359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6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FE1D991-9369-2440-B41C-759AE90C4768}"/>
                  </a:ext>
                </a:extLst>
              </p:cNvPr>
              <p:cNvSpPr/>
              <p:nvPr/>
            </p:nvSpPr>
            <p:spPr>
              <a:xfrm rot="16386194">
                <a:off x="2240316" y="2102585"/>
                <a:ext cx="260818" cy="11883"/>
              </a:xfrm>
              <a:custGeom>
                <a:avLst/>
                <a:gdLst>
                  <a:gd name="connsiteX0" fmla="*/ 0 w 260817"/>
                  <a:gd name="connsiteY0" fmla="*/ 0 h 11883"/>
                  <a:gd name="connsiteX1" fmla="*/ 270136 w 260817"/>
                  <a:gd name="connsiteY1" fmla="*/ 0 h 11883"/>
                  <a:gd name="connsiteX2" fmla="*/ 0 w 260817"/>
                  <a:gd name="connsiteY2" fmla="*/ 0 h 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817" h="11883">
                    <a:moveTo>
                      <a:pt x="0" y="0"/>
                    </a:moveTo>
                    <a:lnTo>
                      <a:pt x="270136" y="0"/>
                    </a:lnTo>
                    <a:cubicBezTo>
                      <a:pt x="235779" y="10933"/>
                      <a:pt x="44315" y="2185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C185743-666D-D045-9D18-ECBEF8CD33D8}"/>
                  </a:ext>
                </a:extLst>
              </p:cNvPr>
              <p:cNvSpPr/>
              <p:nvPr/>
            </p:nvSpPr>
            <p:spPr>
              <a:xfrm rot="16386194">
                <a:off x="2859045" y="1361119"/>
                <a:ext cx="343805" cy="59415"/>
              </a:xfrm>
              <a:custGeom>
                <a:avLst/>
                <a:gdLst>
                  <a:gd name="connsiteX0" fmla="*/ 0 w 343805"/>
                  <a:gd name="connsiteY0" fmla="*/ 62719 h 59415"/>
                  <a:gd name="connsiteX1" fmla="*/ 320379 w 343805"/>
                  <a:gd name="connsiteY1" fmla="*/ 62719 h 59415"/>
                  <a:gd name="connsiteX2" fmla="*/ 349757 w 343805"/>
                  <a:gd name="connsiteY2" fmla="*/ 31348 h 59415"/>
                  <a:gd name="connsiteX3" fmla="*/ 320379 w 343805"/>
                  <a:gd name="connsiteY3" fmla="*/ 0 h 59415"/>
                  <a:gd name="connsiteX4" fmla="*/ 0 w 343805"/>
                  <a:gd name="connsiteY4" fmla="*/ 0 h 59415"/>
                  <a:gd name="connsiteX5" fmla="*/ 0 w 343805"/>
                  <a:gd name="connsiteY5" fmla="*/ 6270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805" h="59415">
                    <a:moveTo>
                      <a:pt x="0" y="62719"/>
                    </a:moveTo>
                    <a:lnTo>
                      <a:pt x="320379" y="62719"/>
                    </a:lnTo>
                    <a:cubicBezTo>
                      <a:pt x="335068" y="62719"/>
                      <a:pt x="349757" y="52262"/>
                      <a:pt x="349757" y="31348"/>
                    </a:cubicBezTo>
                    <a:cubicBezTo>
                      <a:pt x="349757" y="15686"/>
                      <a:pt x="335056" y="0"/>
                      <a:pt x="320379" y="0"/>
                    </a:cubicBezTo>
                    <a:lnTo>
                      <a:pt x="0" y="0"/>
                    </a:lnTo>
                    <a:lnTo>
                      <a:pt x="0" y="6270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D8A01899-AB58-C84F-845A-F864E5487E79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835C0C3-27D7-EF42-8091-A7499B9EB396}"/>
                  </a:ext>
                </a:extLst>
              </p:cNvPr>
              <p:cNvSpPr/>
              <p:nvPr/>
            </p:nvSpPr>
            <p:spPr>
              <a:xfrm rot="16386194">
                <a:off x="980609" y="1691648"/>
                <a:ext cx="829875" cy="59415"/>
              </a:xfrm>
              <a:custGeom>
                <a:avLst/>
                <a:gdLst>
                  <a:gd name="connsiteX0" fmla="*/ 414226 w 829875"/>
                  <a:gd name="connsiteY0" fmla="*/ 0 h 59415"/>
                  <a:gd name="connsiteX1" fmla="*/ 29875 w 829875"/>
                  <a:gd name="connsiteY1" fmla="*/ 0 h 59415"/>
                  <a:gd name="connsiteX2" fmla="*/ 0 w 829875"/>
                  <a:gd name="connsiteY2" fmla="*/ 31348 h 59415"/>
                  <a:gd name="connsiteX3" fmla="*/ 29875 w 829875"/>
                  <a:gd name="connsiteY3" fmla="*/ 62707 h 59415"/>
                  <a:gd name="connsiteX4" fmla="*/ 799051 w 829875"/>
                  <a:gd name="connsiteY4" fmla="*/ 62707 h 59415"/>
                  <a:gd name="connsiteX5" fmla="*/ 833171 w 829875"/>
                  <a:gd name="connsiteY5" fmla="*/ 31348 h 59415"/>
                  <a:gd name="connsiteX6" fmla="*/ 799051 w 829875"/>
                  <a:gd name="connsiteY6" fmla="*/ 0 h 59415"/>
                  <a:gd name="connsiteX7" fmla="*/ 41422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4226" y="0"/>
                    </a:moveTo>
                    <a:lnTo>
                      <a:pt x="29875" y="0"/>
                    </a:lnTo>
                    <a:cubicBezTo>
                      <a:pt x="15175" y="0"/>
                      <a:pt x="0" y="15674"/>
                      <a:pt x="0" y="31348"/>
                    </a:cubicBezTo>
                    <a:cubicBezTo>
                      <a:pt x="0" y="52250"/>
                      <a:pt x="15175" y="62707"/>
                      <a:pt x="29875" y="62707"/>
                    </a:cubicBezTo>
                    <a:lnTo>
                      <a:pt x="799051" y="62707"/>
                    </a:lnTo>
                    <a:cubicBezTo>
                      <a:pt x="818482" y="62707"/>
                      <a:pt x="833171" y="52250"/>
                      <a:pt x="833171" y="31348"/>
                    </a:cubicBezTo>
                    <a:cubicBezTo>
                      <a:pt x="833171" y="15662"/>
                      <a:pt x="818470" y="0"/>
                      <a:pt x="799051" y="0"/>
                    </a:cubicBezTo>
                    <a:lnTo>
                      <a:pt x="41422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7484B45-F4B9-FA49-9250-0481310C592F}"/>
                  </a:ext>
                </a:extLst>
              </p:cNvPr>
              <p:cNvSpPr/>
              <p:nvPr/>
            </p:nvSpPr>
            <p:spPr>
              <a:xfrm rot="16386194">
                <a:off x="865441" y="1901497"/>
                <a:ext cx="782454" cy="59415"/>
              </a:xfrm>
              <a:custGeom>
                <a:avLst/>
                <a:gdLst>
                  <a:gd name="connsiteX0" fmla="*/ 395732 w 782453"/>
                  <a:gd name="connsiteY0" fmla="*/ 0 h 59415"/>
                  <a:gd name="connsiteX1" fmla="*/ 34594 w 782453"/>
                  <a:gd name="connsiteY1" fmla="*/ 0 h 59415"/>
                  <a:gd name="connsiteX2" fmla="*/ 0 w 782453"/>
                  <a:gd name="connsiteY2" fmla="*/ 32310 h 59415"/>
                  <a:gd name="connsiteX3" fmla="*/ 34594 w 782453"/>
                  <a:gd name="connsiteY3" fmla="*/ 69361 h 59415"/>
                  <a:gd name="connsiteX4" fmla="*/ 756384 w 782453"/>
                  <a:gd name="connsiteY4" fmla="*/ 69361 h 59415"/>
                  <a:gd name="connsiteX5" fmla="*/ 785761 w 782453"/>
                  <a:gd name="connsiteY5" fmla="*/ 32310 h 59415"/>
                  <a:gd name="connsiteX6" fmla="*/ 756384 w 782453"/>
                  <a:gd name="connsiteY6" fmla="*/ 0 h 59415"/>
                  <a:gd name="connsiteX7" fmla="*/ 395720 w 782453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453" h="59415">
                    <a:moveTo>
                      <a:pt x="395732" y="0"/>
                    </a:moveTo>
                    <a:lnTo>
                      <a:pt x="34594" y="0"/>
                    </a:lnTo>
                    <a:cubicBezTo>
                      <a:pt x="15151" y="0"/>
                      <a:pt x="0" y="16161"/>
                      <a:pt x="0" y="32310"/>
                    </a:cubicBezTo>
                    <a:cubicBezTo>
                      <a:pt x="0" y="53676"/>
                      <a:pt x="15163" y="69361"/>
                      <a:pt x="34594" y="69361"/>
                    </a:cubicBezTo>
                    <a:lnTo>
                      <a:pt x="756384" y="69361"/>
                    </a:lnTo>
                    <a:cubicBezTo>
                      <a:pt x="771085" y="69361"/>
                      <a:pt x="785761" y="53676"/>
                      <a:pt x="785761" y="32310"/>
                    </a:cubicBezTo>
                    <a:cubicBezTo>
                      <a:pt x="785761" y="16149"/>
                      <a:pt x="771073" y="0"/>
                      <a:pt x="756384" y="0"/>
                    </a:cubicBezTo>
                    <a:lnTo>
                      <a:pt x="39572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63F214-B1A4-FB46-89C5-9E145FD92B0E}"/>
                  </a:ext>
                </a:extLst>
              </p:cNvPr>
              <p:cNvSpPr/>
              <p:nvPr/>
            </p:nvSpPr>
            <p:spPr>
              <a:xfrm rot="16386194">
                <a:off x="811079" y="2003315"/>
                <a:ext cx="497925" cy="178246"/>
              </a:xfrm>
              <a:custGeom>
                <a:avLst/>
                <a:gdLst>
                  <a:gd name="connsiteX0" fmla="*/ 469887 w 497925"/>
                  <a:gd name="connsiteY0" fmla="*/ 116870 h 178245"/>
                  <a:gd name="connsiteX1" fmla="*/ 59490 w 497925"/>
                  <a:gd name="connsiteY1" fmla="*/ 116870 h 178245"/>
                  <a:gd name="connsiteX2" fmla="*/ 0 w 497925"/>
                  <a:gd name="connsiteY2" fmla="*/ 184318 h 178245"/>
                  <a:gd name="connsiteX3" fmla="*/ 469899 w 497925"/>
                  <a:gd name="connsiteY3" fmla="*/ 184318 h 178245"/>
                  <a:gd name="connsiteX4" fmla="*/ 499526 w 497925"/>
                  <a:gd name="connsiteY4" fmla="*/ 148217 h 178245"/>
                  <a:gd name="connsiteX5" fmla="*/ 469899 w 497925"/>
                  <a:gd name="connsiteY5" fmla="*/ 116870 h 178245"/>
                  <a:gd name="connsiteX6" fmla="*/ 153539 w 497925"/>
                  <a:gd name="connsiteY6" fmla="*/ 57003 h 178245"/>
                  <a:gd name="connsiteX7" fmla="*/ 236953 w 497925"/>
                  <a:gd name="connsiteY7" fmla="*/ 57003 h 178245"/>
                  <a:gd name="connsiteX8" fmla="*/ 266331 w 497925"/>
                  <a:gd name="connsiteY8" fmla="*/ 20914 h 178245"/>
                  <a:gd name="connsiteX9" fmla="*/ 261589 w 497925"/>
                  <a:gd name="connsiteY9" fmla="*/ 0 h 178245"/>
                  <a:gd name="connsiteX10" fmla="*/ 153539 w 497925"/>
                  <a:gd name="connsiteY10" fmla="*/ 57015 h 17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925" h="178245"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close/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1EA7E3B-970F-2A4B-9DE5-DF6450850DA7}"/>
                  </a:ext>
                </a:extLst>
              </p:cNvPr>
              <p:cNvSpPr/>
              <p:nvPr/>
            </p:nvSpPr>
            <p:spPr>
              <a:xfrm rot="16386194">
                <a:off x="1151872" y="1526184"/>
                <a:ext cx="497925" cy="320843"/>
              </a:xfrm>
              <a:custGeom>
                <a:avLst/>
                <a:gdLst>
                  <a:gd name="connsiteX0" fmla="*/ 95258 w 497925"/>
                  <a:gd name="connsiteY0" fmla="*/ 323029 h 320842"/>
                  <a:gd name="connsiteX1" fmla="*/ 307101 w 497925"/>
                  <a:gd name="connsiteY1" fmla="*/ 323029 h 320842"/>
                  <a:gd name="connsiteX2" fmla="*/ 504256 w 497925"/>
                  <a:gd name="connsiteY2" fmla="*/ 259371 h 320842"/>
                  <a:gd name="connsiteX3" fmla="*/ 95258 w 497925"/>
                  <a:gd name="connsiteY3" fmla="*/ 259371 h 320842"/>
                  <a:gd name="connsiteX4" fmla="*/ 65394 w 497925"/>
                  <a:gd name="connsiteY4" fmla="*/ 291194 h 320842"/>
                  <a:gd name="connsiteX5" fmla="*/ 95258 w 497925"/>
                  <a:gd name="connsiteY5" fmla="*/ 323029 h 320842"/>
                  <a:gd name="connsiteX6" fmla="*/ 362063 w 497925"/>
                  <a:gd name="connsiteY6" fmla="*/ 69361 h 320842"/>
                  <a:gd name="connsiteX7" fmla="*/ 391464 w 497925"/>
                  <a:gd name="connsiteY7" fmla="*/ 32310 h 320842"/>
                  <a:gd name="connsiteX8" fmla="*/ 362063 w 497925"/>
                  <a:gd name="connsiteY8" fmla="*/ 0 h 320842"/>
                  <a:gd name="connsiteX9" fmla="*/ 0 w 497925"/>
                  <a:gd name="connsiteY9" fmla="*/ 0 h 320842"/>
                  <a:gd name="connsiteX10" fmla="*/ 0 w 497925"/>
                  <a:gd name="connsiteY10" fmla="*/ 69361 h 320842"/>
                  <a:gd name="connsiteX11" fmla="*/ 362063 w 497925"/>
                  <a:gd name="connsiteY11" fmla="*/ 69361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7925" h="320842">
                    <a:moveTo>
                      <a:pt x="95258" y="323029"/>
                    </a:moveTo>
                    <a:lnTo>
                      <a:pt x="307101" y="323029"/>
                    </a:lnTo>
                    <a:cubicBezTo>
                      <a:pt x="373586" y="304254"/>
                      <a:pt x="439348" y="283019"/>
                      <a:pt x="504256" y="259371"/>
                    </a:cubicBezTo>
                    <a:lnTo>
                      <a:pt x="95258" y="259371"/>
                    </a:lnTo>
                    <a:cubicBezTo>
                      <a:pt x="80557" y="259371"/>
                      <a:pt x="65394" y="270304"/>
                      <a:pt x="65394" y="291194"/>
                    </a:cubicBezTo>
                    <a:cubicBezTo>
                      <a:pt x="65394" y="307355"/>
                      <a:pt x="80569" y="323029"/>
                      <a:pt x="95258" y="323029"/>
                    </a:cubicBezTo>
                    <a:close/>
                    <a:moveTo>
                      <a:pt x="362063" y="69361"/>
                    </a:moveTo>
                    <a:cubicBezTo>
                      <a:pt x="376763" y="69361"/>
                      <a:pt x="391464" y="53676"/>
                      <a:pt x="391464" y="32310"/>
                    </a:cubicBezTo>
                    <a:cubicBezTo>
                      <a:pt x="391464" y="16149"/>
                      <a:pt x="376763" y="0"/>
                      <a:pt x="362063" y="0"/>
                    </a:cubicBezTo>
                    <a:lnTo>
                      <a:pt x="0" y="0"/>
                    </a:lnTo>
                    <a:lnTo>
                      <a:pt x="0" y="69361"/>
                    </a:lnTo>
                    <a:lnTo>
                      <a:pt x="362063" y="69361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7931F799-E903-BD4C-8F6D-12CEAB732A2A}"/>
                  </a:ext>
                </a:extLst>
              </p:cNvPr>
              <p:cNvSpPr/>
              <p:nvPr/>
            </p:nvSpPr>
            <p:spPr>
              <a:xfrm rot="16386194">
                <a:off x="1199270" y="1485193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2707 h 59415"/>
                  <a:gd name="connsiteX2" fmla="*/ 384825 w 414937"/>
                  <a:gd name="connsiteY2" fmla="*/ 62707 h 59415"/>
                  <a:gd name="connsiteX3" fmla="*/ 418945 w 414937"/>
                  <a:gd name="connsiteY3" fmla="*/ 31348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2707"/>
                    </a:lnTo>
                    <a:lnTo>
                      <a:pt x="384825" y="62707"/>
                    </a:lnTo>
                    <a:cubicBezTo>
                      <a:pt x="404256" y="62707"/>
                      <a:pt x="418945" y="52250"/>
                      <a:pt x="418945" y="31348"/>
                    </a:cubicBezTo>
                    <a:cubicBezTo>
                      <a:pt x="418945" y="15662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297EBC5F-C8F7-B24C-B363-C7E299FC124A}"/>
                  </a:ext>
                </a:extLst>
              </p:cNvPr>
              <p:cNvSpPr/>
              <p:nvPr/>
            </p:nvSpPr>
            <p:spPr>
              <a:xfrm rot="16386194">
                <a:off x="1436879" y="1509921"/>
                <a:ext cx="201541" cy="59415"/>
              </a:xfrm>
              <a:custGeom>
                <a:avLst/>
                <a:gdLst>
                  <a:gd name="connsiteX0" fmla="*/ 0 w 201541"/>
                  <a:gd name="connsiteY0" fmla="*/ 0 h 59415"/>
                  <a:gd name="connsiteX1" fmla="*/ 0 w 201541"/>
                  <a:gd name="connsiteY1" fmla="*/ 63658 h 59415"/>
                  <a:gd name="connsiteX2" fmla="*/ 5216 w 201541"/>
                  <a:gd name="connsiteY2" fmla="*/ 63658 h 59415"/>
                  <a:gd name="connsiteX3" fmla="*/ 201897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5216" y="63658"/>
                    </a:lnTo>
                    <a:cubicBezTo>
                      <a:pt x="71535" y="44894"/>
                      <a:pt x="137143" y="23659"/>
                      <a:pt x="2018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203DE311-9345-BB41-863F-4B37CF1F2A07}"/>
                  </a:ext>
                </a:extLst>
              </p:cNvPr>
              <p:cNvSpPr/>
              <p:nvPr/>
            </p:nvSpPr>
            <p:spPr>
              <a:xfrm rot="16386194">
                <a:off x="993156" y="1952339"/>
                <a:ext cx="260818" cy="59415"/>
              </a:xfrm>
              <a:custGeom>
                <a:avLst/>
                <a:gdLst>
                  <a:gd name="connsiteX0" fmla="*/ 0 w 260817"/>
                  <a:gd name="connsiteY0" fmla="*/ 67448 h 59415"/>
                  <a:gd name="connsiteX1" fmla="*/ 237664 w 260817"/>
                  <a:gd name="connsiteY1" fmla="*/ 67448 h 59415"/>
                  <a:gd name="connsiteX2" fmla="*/ 267291 w 260817"/>
                  <a:gd name="connsiteY2" fmla="*/ 31348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4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48"/>
                    </a:moveTo>
                    <a:lnTo>
                      <a:pt x="237664" y="67448"/>
                    </a:lnTo>
                    <a:cubicBezTo>
                      <a:pt x="252602" y="67448"/>
                      <a:pt x="267291" y="52012"/>
                      <a:pt x="267291" y="31348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48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E396299E-E5E3-7E4A-AC00-030112BF47C6}"/>
                  </a:ext>
                </a:extLst>
              </p:cNvPr>
              <p:cNvSpPr/>
              <p:nvPr/>
            </p:nvSpPr>
            <p:spPr>
              <a:xfrm rot="16386194">
                <a:off x="873375" y="1651084"/>
                <a:ext cx="901007" cy="427790"/>
              </a:xfrm>
              <a:custGeom>
                <a:avLst/>
                <a:gdLst>
                  <a:gd name="connsiteX0" fmla="*/ 212723 w 901007"/>
                  <a:gd name="connsiteY0" fmla="*/ 259372 h 427790"/>
                  <a:gd name="connsiteX1" fmla="*/ 907980 w 901007"/>
                  <a:gd name="connsiteY1" fmla="*/ 259372 h 427790"/>
                  <a:gd name="connsiteX2" fmla="*/ 434525 w 901007"/>
                  <a:gd name="connsiteY2" fmla="*/ 270304 h 427790"/>
                  <a:gd name="connsiteX3" fmla="*/ 198034 w 901007"/>
                  <a:gd name="connsiteY3" fmla="*/ 296423 h 427790"/>
                  <a:gd name="connsiteX4" fmla="*/ 212735 w 901007"/>
                  <a:gd name="connsiteY4" fmla="*/ 259372 h 427790"/>
                  <a:gd name="connsiteX5" fmla="*/ 24104 w 901007"/>
                  <a:gd name="connsiteY5" fmla="*/ 133007 h 427790"/>
                  <a:gd name="connsiteX6" fmla="*/ 720298 w 901007"/>
                  <a:gd name="connsiteY6" fmla="*/ 133007 h 427790"/>
                  <a:gd name="connsiteX7" fmla="*/ 246368 w 901007"/>
                  <a:gd name="connsiteY7" fmla="*/ 143940 h 427790"/>
                  <a:gd name="connsiteX8" fmla="*/ 9415 w 901007"/>
                  <a:gd name="connsiteY8" fmla="*/ 170070 h 427790"/>
                  <a:gd name="connsiteX9" fmla="*/ 24104 w 901007"/>
                  <a:gd name="connsiteY9" fmla="*/ 133019 h 427790"/>
                  <a:gd name="connsiteX10" fmla="*/ 482859 w 901007"/>
                  <a:gd name="connsiteY10" fmla="*/ 385736 h 427790"/>
                  <a:gd name="connsiteX11" fmla="*/ 834038 w 901007"/>
                  <a:gd name="connsiteY11" fmla="*/ 385736 h 427790"/>
                  <a:gd name="connsiteX12" fmla="*/ 641152 w 901007"/>
                  <a:gd name="connsiteY12" fmla="*/ 396668 h 427790"/>
                  <a:gd name="connsiteX13" fmla="*/ 468182 w 901007"/>
                  <a:gd name="connsiteY13" fmla="*/ 428016 h 427790"/>
                  <a:gd name="connsiteX14" fmla="*/ 482859 w 901007"/>
                  <a:gd name="connsiteY14" fmla="*/ 385736 h 427790"/>
                  <a:gd name="connsiteX15" fmla="*/ 73861 w 901007"/>
                  <a:gd name="connsiteY15" fmla="*/ 0 h 427790"/>
                  <a:gd name="connsiteX16" fmla="*/ 403713 w 901007"/>
                  <a:gd name="connsiteY16" fmla="*/ 0 h 427790"/>
                  <a:gd name="connsiteX17" fmla="*/ 73861 w 901007"/>
                  <a:gd name="connsiteY17" fmla="*/ 0 h 42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007" h="427790">
                    <a:moveTo>
                      <a:pt x="212723" y="259372"/>
                    </a:moveTo>
                    <a:lnTo>
                      <a:pt x="907980" y="259372"/>
                    </a:lnTo>
                    <a:cubicBezTo>
                      <a:pt x="878591" y="259372"/>
                      <a:pt x="632154" y="265076"/>
                      <a:pt x="434525" y="270304"/>
                    </a:cubicBezTo>
                    <a:cubicBezTo>
                      <a:pt x="316042" y="275533"/>
                      <a:pt x="198034" y="285978"/>
                      <a:pt x="198034" y="296423"/>
                    </a:cubicBezTo>
                    <a:cubicBezTo>
                      <a:pt x="188075" y="306880"/>
                      <a:pt x="182859" y="259372"/>
                      <a:pt x="212735" y="259372"/>
                    </a:cubicBezTo>
                    <a:close/>
                    <a:moveTo>
                      <a:pt x="24104" y="133007"/>
                    </a:moveTo>
                    <a:lnTo>
                      <a:pt x="720298" y="133007"/>
                    </a:lnTo>
                    <a:cubicBezTo>
                      <a:pt x="690921" y="133007"/>
                      <a:pt x="443997" y="138711"/>
                      <a:pt x="246368" y="143940"/>
                    </a:cubicBezTo>
                    <a:cubicBezTo>
                      <a:pt x="123155" y="149168"/>
                      <a:pt x="9415" y="159625"/>
                      <a:pt x="9415" y="170070"/>
                    </a:cubicBezTo>
                    <a:cubicBezTo>
                      <a:pt x="-543" y="180527"/>
                      <a:pt x="-10502" y="133019"/>
                      <a:pt x="24104" y="133019"/>
                    </a:cubicBezTo>
                    <a:close/>
                    <a:moveTo>
                      <a:pt x="482859" y="385736"/>
                    </a:moveTo>
                    <a:lnTo>
                      <a:pt x="834038" y="385736"/>
                    </a:lnTo>
                    <a:cubicBezTo>
                      <a:pt x="804187" y="385736"/>
                      <a:pt x="838781" y="391440"/>
                      <a:pt x="641152" y="396668"/>
                    </a:cubicBezTo>
                    <a:cubicBezTo>
                      <a:pt x="517465" y="401885"/>
                      <a:pt x="468182" y="412330"/>
                      <a:pt x="468182" y="428016"/>
                    </a:cubicBezTo>
                    <a:cubicBezTo>
                      <a:pt x="458224" y="433244"/>
                      <a:pt x="453007" y="385736"/>
                      <a:pt x="482859" y="385736"/>
                    </a:cubicBezTo>
                    <a:close/>
                    <a:moveTo>
                      <a:pt x="73861" y="0"/>
                    </a:moveTo>
                    <a:lnTo>
                      <a:pt x="403713" y="0"/>
                    </a:lnTo>
                    <a:cubicBezTo>
                      <a:pt x="369356" y="10932"/>
                      <a:pt x="118176" y="21865"/>
                      <a:pt x="73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384B3022-92D9-6644-867B-8517DD884A82}"/>
                  </a:ext>
                </a:extLst>
              </p:cNvPr>
              <p:cNvSpPr/>
              <p:nvPr/>
            </p:nvSpPr>
            <p:spPr>
              <a:xfrm rot="16386194">
                <a:off x="737410" y="1545286"/>
                <a:ext cx="1055127" cy="558504"/>
              </a:xfrm>
              <a:custGeom>
                <a:avLst/>
                <a:gdLst>
                  <a:gd name="connsiteX0" fmla="*/ 636953 w 1055127"/>
                  <a:gd name="connsiteY0" fmla="*/ 374340 h 558503"/>
                  <a:gd name="connsiteX1" fmla="*/ 252602 w 1055127"/>
                  <a:gd name="connsiteY1" fmla="*/ 374340 h 558503"/>
                  <a:gd name="connsiteX2" fmla="*/ 222727 w 1055127"/>
                  <a:gd name="connsiteY2" fmla="*/ 405688 h 558503"/>
                  <a:gd name="connsiteX3" fmla="*/ 252602 w 1055127"/>
                  <a:gd name="connsiteY3" fmla="*/ 437047 h 558503"/>
                  <a:gd name="connsiteX4" fmla="*/ 1021778 w 1055127"/>
                  <a:gd name="connsiteY4" fmla="*/ 437047 h 558503"/>
                  <a:gd name="connsiteX5" fmla="*/ 1055898 w 1055127"/>
                  <a:gd name="connsiteY5" fmla="*/ 405688 h 558503"/>
                  <a:gd name="connsiteX6" fmla="*/ 1021778 w 1055127"/>
                  <a:gd name="connsiteY6" fmla="*/ 374340 h 558503"/>
                  <a:gd name="connsiteX7" fmla="*/ 636953 w 1055127"/>
                  <a:gd name="connsiteY7" fmla="*/ 374340 h 558503"/>
                  <a:gd name="connsiteX8" fmla="*/ 425109 w 1055127"/>
                  <a:gd name="connsiteY8" fmla="*/ 247025 h 558503"/>
                  <a:gd name="connsiteX9" fmla="*/ 63972 w 1055127"/>
                  <a:gd name="connsiteY9" fmla="*/ 247025 h 558503"/>
                  <a:gd name="connsiteX10" fmla="*/ 29378 w 1055127"/>
                  <a:gd name="connsiteY10" fmla="*/ 279335 h 558503"/>
                  <a:gd name="connsiteX11" fmla="*/ 63972 w 1055127"/>
                  <a:gd name="connsiteY11" fmla="*/ 316386 h 558503"/>
                  <a:gd name="connsiteX12" fmla="*/ 785761 w 1055127"/>
                  <a:gd name="connsiteY12" fmla="*/ 316386 h 558503"/>
                  <a:gd name="connsiteX13" fmla="*/ 815139 w 1055127"/>
                  <a:gd name="connsiteY13" fmla="*/ 279335 h 558503"/>
                  <a:gd name="connsiteX14" fmla="*/ 785761 w 1055127"/>
                  <a:gd name="connsiteY14" fmla="*/ 247025 h 558503"/>
                  <a:gd name="connsiteX15" fmla="*/ 425098 w 1055127"/>
                  <a:gd name="connsiteY15" fmla="*/ 247025 h 558503"/>
                  <a:gd name="connsiteX16" fmla="*/ 469887 w 1055127"/>
                  <a:gd name="connsiteY16" fmla="*/ 116870 h 558503"/>
                  <a:gd name="connsiteX17" fmla="*/ 59490 w 1055127"/>
                  <a:gd name="connsiteY17" fmla="*/ 116870 h 558503"/>
                  <a:gd name="connsiteX18" fmla="*/ 0 w 1055127"/>
                  <a:gd name="connsiteY18" fmla="*/ 184318 h 558503"/>
                  <a:gd name="connsiteX19" fmla="*/ 469899 w 1055127"/>
                  <a:gd name="connsiteY19" fmla="*/ 184318 h 558503"/>
                  <a:gd name="connsiteX20" fmla="*/ 499526 w 1055127"/>
                  <a:gd name="connsiteY20" fmla="*/ 148217 h 558503"/>
                  <a:gd name="connsiteX21" fmla="*/ 469899 w 1055127"/>
                  <a:gd name="connsiteY21" fmla="*/ 116870 h 558503"/>
                  <a:gd name="connsiteX22" fmla="*/ 153539 w 1055127"/>
                  <a:gd name="connsiteY22" fmla="*/ 57003 h 558503"/>
                  <a:gd name="connsiteX23" fmla="*/ 236953 w 1055127"/>
                  <a:gd name="connsiteY23" fmla="*/ 57003 h 558503"/>
                  <a:gd name="connsiteX24" fmla="*/ 266331 w 1055127"/>
                  <a:gd name="connsiteY24" fmla="*/ 20914 h 558503"/>
                  <a:gd name="connsiteX25" fmla="*/ 261589 w 1055127"/>
                  <a:gd name="connsiteY25" fmla="*/ 0 h 558503"/>
                  <a:gd name="connsiteX26" fmla="*/ 153539 w 1055127"/>
                  <a:gd name="connsiteY26" fmla="*/ 57015 h 558503"/>
                  <a:gd name="connsiteX27" fmla="*/ 518945 w 1055127"/>
                  <a:gd name="connsiteY27" fmla="*/ 570054 h 558503"/>
                  <a:gd name="connsiteX28" fmla="*/ 730788 w 1055127"/>
                  <a:gd name="connsiteY28" fmla="*/ 570054 h 558503"/>
                  <a:gd name="connsiteX29" fmla="*/ 927943 w 1055127"/>
                  <a:gd name="connsiteY29" fmla="*/ 506397 h 558503"/>
                  <a:gd name="connsiteX30" fmla="*/ 518945 w 1055127"/>
                  <a:gd name="connsiteY30" fmla="*/ 506397 h 558503"/>
                  <a:gd name="connsiteX31" fmla="*/ 489081 w 1055127"/>
                  <a:gd name="connsiteY31" fmla="*/ 538219 h 558503"/>
                  <a:gd name="connsiteX32" fmla="*/ 518945 w 1055127"/>
                  <a:gd name="connsiteY32" fmla="*/ 570054 h 55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55127" h="558503">
                    <a:moveTo>
                      <a:pt x="636953" y="374340"/>
                    </a:moveTo>
                    <a:lnTo>
                      <a:pt x="252602" y="374340"/>
                    </a:lnTo>
                    <a:cubicBezTo>
                      <a:pt x="237902" y="374340"/>
                      <a:pt x="222727" y="390014"/>
                      <a:pt x="222727" y="405688"/>
                    </a:cubicBezTo>
                    <a:cubicBezTo>
                      <a:pt x="222727" y="426590"/>
                      <a:pt x="237902" y="437047"/>
                      <a:pt x="252602" y="437047"/>
                    </a:cubicBezTo>
                    <a:lnTo>
                      <a:pt x="1021778" y="437047"/>
                    </a:lnTo>
                    <a:cubicBezTo>
                      <a:pt x="1041209" y="437047"/>
                      <a:pt x="1055898" y="426590"/>
                      <a:pt x="1055898" y="405688"/>
                    </a:cubicBezTo>
                    <a:cubicBezTo>
                      <a:pt x="1055898" y="390002"/>
                      <a:pt x="1041197" y="374340"/>
                      <a:pt x="1021778" y="374340"/>
                    </a:cubicBezTo>
                    <a:lnTo>
                      <a:pt x="636953" y="374340"/>
                    </a:lnTo>
                    <a:close/>
                    <a:moveTo>
                      <a:pt x="425109" y="247025"/>
                    </a:moveTo>
                    <a:lnTo>
                      <a:pt x="63972" y="247025"/>
                    </a:lnTo>
                    <a:cubicBezTo>
                      <a:pt x="44529" y="247025"/>
                      <a:pt x="29378" y="263186"/>
                      <a:pt x="29378" y="279335"/>
                    </a:cubicBezTo>
                    <a:cubicBezTo>
                      <a:pt x="29378" y="300701"/>
                      <a:pt x="44541" y="316386"/>
                      <a:pt x="63972" y="316386"/>
                    </a:cubicBezTo>
                    <a:lnTo>
                      <a:pt x="785761" y="316386"/>
                    </a:lnTo>
                    <a:cubicBezTo>
                      <a:pt x="800462" y="316386"/>
                      <a:pt x="815139" y="300701"/>
                      <a:pt x="815139" y="279335"/>
                    </a:cubicBezTo>
                    <a:cubicBezTo>
                      <a:pt x="815139" y="263174"/>
                      <a:pt x="800450" y="247025"/>
                      <a:pt x="785761" y="247025"/>
                    </a:cubicBezTo>
                    <a:lnTo>
                      <a:pt x="425098" y="247025"/>
                    </a:lnTo>
                    <a:close/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moveTo>
                      <a:pt x="518945" y="570054"/>
                    </a:moveTo>
                    <a:lnTo>
                      <a:pt x="730788" y="570054"/>
                    </a:lnTo>
                    <a:cubicBezTo>
                      <a:pt x="797273" y="551279"/>
                      <a:pt x="863035" y="530044"/>
                      <a:pt x="927943" y="506397"/>
                    </a:cubicBezTo>
                    <a:lnTo>
                      <a:pt x="518945" y="506397"/>
                    </a:lnTo>
                    <a:cubicBezTo>
                      <a:pt x="504244" y="506397"/>
                      <a:pt x="489081" y="517329"/>
                      <a:pt x="489081" y="538219"/>
                    </a:cubicBezTo>
                    <a:cubicBezTo>
                      <a:pt x="489081" y="554380"/>
                      <a:pt x="504256" y="570054"/>
                      <a:pt x="518945" y="5700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BF3E7CAA-11BF-3446-ADAC-5BD1FC76F4E8}"/>
                  </a:ext>
                </a:extLst>
              </p:cNvPr>
              <p:cNvSpPr/>
              <p:nvPr/>
            </p:nvSpPr>
            <p:spPr>
              <a:xfrm rot="16386194">
                <a:off x="294346" y="1871809"/>
                <a:ext cx="829875" cy="59415"/>
              </a:xfrm>
              <a:custGeom>
                <a:avLst/>
                <a:gdLst>
                  <a:gd name="connsiteX0" fmla="*/ 419431 w 829875"/>
                  <a:gd name="connsiteY0" fmla="*/ 12 h 59415"/>
                  <a:gd name="connsiteX1" fmla="*/ 34594 w 829875"/>
                  <a:gd name="connsiteY1" fmla="*/ 12 h 59415"/>
                  <a:gd name="connsiteX2" fmla="*/ 0 w 829875"/>
                  <a:gd name="connsiteY2" fmla="*/ 31835 h 59415"/>
                  <a:gd name="connsiteX3" fmla="*/ 34594 w 829875"/>
                  <a:gd name="connsiteY3" fmla="*/ 63658 h 59415"/>
                  <a:gd name="connsiteX4" fmla="*/ 803770 w 829875"/>
                  <a:gd name="connsiteY4" fmla="*/ 63658 h 59415"/>
                  <a:gd name="connsiteX5" fmla="*/ 833171 w 829875"/>
                  <a:gd name="connsiteY5" fmla="*/ 31835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12"/>
                    </a:moveTo>
                    <a:lnTo>
                      <a:pt x="34594" y="12"/>
                    </a:lnTo>
                    <a:cubicBezTo>
                      <a:pt x="15163" y="12"/>
                      <a:pt x="0" y="16149"/>
                      <a:pt x="0" y="31835"/>
                    </a:cubicBezTo>
                    <a:cubicBezTo>
                      <a:pt x="0" y="47984"/>
                      <a:pt x="15163" y="63658"/>
                      <a:pt x="34594" y="63658"/>
                    </a:cubicBezTo>
                    <a:lnTo>
                      <a:pt x="803770" y="63658"/>
                    </a:lnTo>
                    <a:cubicBezTo>
                      <a:pt x="818470" y="63658"/>
                      <a:pt x="833171" y="47972"/>
                      <a:pt x="833171" y="31835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D0920C6-0162-E545-8422-B3571A7985E4}"/>
                  </a:ext>
                </a:extLst>
              </p:cNvPr>
              <p:cNvSpPr/>
              <p:nvPr/>
            </p:nvSpPr>
            <p:spPr>
              <a:xfrm rot="16386194">
                <a:off x="209553" y="164848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348 h 59415"/>
                  <a:gd name="connsiteX3" fmla="*/ 29864 w 770598"/>
                  <a:gd name="connsiteY3" fmla="*/ 62695 h 59415"/>
                  <a:gd name="connsiteX4" fmla="*/ 750705 w 770598"/>
                  <a:gd name="connsiteY4" fmla="*/ 62695 h 59415"/>
                  <a:gd name="connsiteX5" fmla="*/ 780083 w 770598"/>
                  <a:gd name="connsiteY5" fmla="*/ 31348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5674"/>
                      <a:pt x="0" y="31348"/>
                    </a:cubicBezTo>
                    <a:cubicBezTo>
                      <a:pt x="0" y="52250"/>
                      <a:pt x="9959" y="62695"/>
                      <a:pt x="29864" y="62695"/>
                    </a:cubicBezTo>
                    <a:lnTo>
                      <a:pt x="750705" y="62695"/>
                    </a:lnTo>
                    <a:cubicBezTo>
                      <a:pt x="770610" y="62695"/>
                      <a:pt x="780083" y="52238"/>
                      <a:pt x="780083" y="31348"/>
                    </a:cubicBezTo>
                    <a:cubicBezTo>
                      <a:pt x="780083" y="15662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9EAFC59-4047-C54A-ACD1-7FA54F1FBF2F}"/>
                  </a:ext>
                </a:extLst>
              </p:cNvPr>
              <p:cNvSpPr/>
              <p:nvPr/>
            </p:nvSpPr>
            <p:spPr>
              <a:xfrm rot="16386194">
                <a:off x="226788" y="1497503"/>
                <a:ext cx="486070" cy="59415"/>
              </a:xfrm>
              <a:custGeom>
                <a:avLst/>
                <a:gdLst>
                  <a:gd name="connsiteX0" fmla="*/ 468239 w 486069"/>
                  <a:gd name="connsiteY0" fmla="*/ 0 h 59415"/>
                  <a:gd name="connsiteX1" fmla="*/ 64446 w 486069"/>
                  <a:gd name="connsiteY1" fmla="*/ 0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310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0"/>
                    </a:moveTo>
                    <a:lnTo>
                      <a:pt x="64446" y="0"/>
                    </a:lnTo>
                    <a:cubicBezTo>
                      <a:pt x="34594" y="21389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310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84894BD-5729-FD41-A1BC-04FDB05C49FF}"/>
                  </a:ext>
                </a:extLst>
              </p:cNvPr>
              <p:cNvSpPr/>
              <p:nvPr/>
            </p:nvSpPr>
            <p:spPr>
              <a:xfrm rot="16386194">
                <a:off x="606266" y="2060730"/>
                <a:ext cx="438648" cy="59415"/>
              </a:xfrm>
              <a:custGeom>
                <a:avLst/>
                <a:gdLst>
                  <a:gd name="connsiteX0" fmla="*/ 29864 w 438648"/>
                  <a:gd name="connsiteY0" fmla="*/ 69361 h 59415"/>
                  <a:gd name="connsiteX1" fmla="*/ 242893 w 438648"/>
                  <a:gd name="connsiteY1" fmla="*/ 69361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7527 h 59415"/>
                  <a:gd name="connsiteX5" fmla="*/ 29864 w 438648"/>
                  <a:gd name="connsiteY5" fmla="*/ 6935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9361"/>
                    </a:moveTo>
                    <a:lnTo>
                      <a:pt x="242893" y="69361"/>
                    </a:lnTo>
                    <a:cubicBezTo>
                      <a:pt x="317060" y="42743"/>
                      <a:pt x="381517" y="21378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6149"/>
                      <a:pt x="0" y="37527"/>
                    </a:cubicBezTo>
                    <a:cubicBezTo>
                      <a:pt x="0" y="53438"/>
                      <a:pt x="14938" y="69350"/>
                      <a:pt x="29864" y="69350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8F71ABD-DE8E-454B-8050-C6A24B6FC16E}"/>
                  </a:ext>
                </a:extLst>
              </p:cNvPr>
              <p:cNvSpPr/>
              <p:nvPr/>
            </p:nvSpPr>
            <p:spPr>
              <a:xfrm rot="16386194">
                <a:off x="415666" y="1454818"/>
                <a:ext cx="379372" cy="59415"/>
              </a:xfrm>
              <a:custGeom>
                <a:avLst/>
                <a:gdLst>
                  <a:gd name="connsiteX0" fmla="*/ 361138 w 379371"/>
                  <a:gd name="connsiteY0" fmla="*/ 62695 h 59415"/>
                  <a:gd name="connsiteX1" fmla="*/ 390516 w 379371"/>
                  <a:gd name="connsiteY1" fmla="*/ 31348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2695 h 59415"/>
                  <a:gd name="connsiteX5" fmla="*/ 361138 w 379371"/>
                  <a:gd name="connsiteY5" fmla="*/ 62695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2695"/>
                    </a:moveTo>
                    <a:cubicBezTo>
                      <a:pt x="381043" y="62695"/>
                      <a:pt x="390516" y="52238"/>
                      <a:pt x="390516" y="31348"/>
                    </a:cubicBezTo>
                    <a:cubicBezTo>
                      <a:pt x="390516" y="15662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2695"/>
                    </a:lnTo>
                    <a:lnTo>
                      <a:pt x="361138" y="62695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6E97AA2-54CE-9F4F-B355-9176DB352554}"/>
                  </a:ext>
                </a:extLst>
              </p:cNvPr>
              <p:cNvSpPr/>
              <p:nvPr/>
            </p:nvSpPr>
            <p:spPr>
              <a:xfrm rot="16386194">
                <a:off x="272717" y="1452043"/>
                <a:ext cx="770598" cy="451556"/>
              </a:xfrm>
              <a:custGeom>
                <a:avLst/>
                <a:gdLst>
                  <a:gd name="connsiteX0" fmla="*/ 167777 w 770598"/>
                  <a:gd name="connsiteY0" fmla="*/ 259383 h 451556"/>
                  <a:gd name="connsiteX1" fmla="*/ 167777 w 770598"/>
                  <a:gd name="connsiteY1" fmla="*/ 323029 h 451556"/>
                  <a:gd name="connsiteX2" fmla="*/ 553551 w 770598"/>
                  <a:gd name="connsiteY2" fmla="*/ 323029 h 451556"/>
                  <a:gd name="connsiteX3" fmla="*/ 582928 w 770598"/>
                  <a:gd name="connsiteY3" fmla="*/ 291206 h 451556"/>
                  <a:gd name="connsiteX4" fmla="*/ 553551 w 770598"/>
                  <a:gd name="connsiteY4" fmla="*/ 259372 h 451556"/>
                  <a:gd name="connsiteX5" fmla="*/ 167777 w 770598"/>
                  <a:gd name="connsiteY5" fmla="*/ 259372 h 451556"/>
                  <a:gd name="connsiteX6" fmla="*/ 0 w 770598"/>
                  <a:gd name="connsiteY6" fmla="*/ 385736 h 451556"/>
                  <a:gd name="connsiteX7" fmla="*/ 0 w 770598"/>
                  <a:gd name="connsiteY7" fmla="*/ 455086 h 451556"/>
                  <a:gd name="connsiteX8" fmla="*/ 4979 w 770598"/>
                  <a:gd name="connsiteY8" fmla="*/ 455086 h 451556"/>
                  <a:gd name="connsiteX9" fmla="*/ 203794 w 770598"/>
                  <a:gd name="connsiteY9" fmla="*/ 385736 h 451556"/>
                  <a:gd name="connsiteX10" fmla="*/ 0 w 770598"/>
                  <a:gd name="connsiteY10" fmla="*/ 385736 h 451556"/>
                  <a:gd name="connsiteX11" fmla="*/ 519419 w 770598"/>
                  <a:gd name="connsiteY11" fmla="*/ 69361 h 451556"/>
                  <a:gd name="connsiteX12" fmla="*/ 750705 w 770598"/>
                  <a:gd name="connsiteY12" fmla="*/ 69361 h 451556"/>
                  <a:gd name="connsiteX13" fmla="*/ 780083 w 770598"/>
                  <a:gd name="connsiteY13" fmla="*/ 32310 h 451556"/>
                  <a:gd name="connsiteX14" fmla="*/ 750705 w 770598"/>
                  <a:gd name="connsiteY14" fmla="*/ 0 h 451556"/>
                  <a:gd name="connsiteX15" fmla="*/ 519407 w 770598"/>
                  <a:gd name="connsiteY15" fmla="*/ 0 h 451556"/>
                  <a:gd name="connsiteX16" fmla="*/ 519407 w 770598"/>
                  <a:gd name="connsiteY16" fmla="*/ 69373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0598" h="451556">
                    <a:moveTo>
                      <a:pt x="167777" y="259383"/>
                    </a:moveTo>
                    <a:lnTo>
                      <a:pt x="167777" y="323029"/>
                    </a:lnTo>
                    <a:lnTo>
                      <a:pt x="553551" y="323029"/>
                    </a:lnTo>
                    <a:cubicBezTo>
                      <a:pt x="568239" y="323029"/>
                      <a:pt x="582928" y="307343"/>
                      <a:pt x="582928" y="291206"/>
                    </a:cubicBezTo>
                    <a:cubicBezTo>
                      <a:pt x="582928" y="275521"/>
                      <a:pt x="568239" y="259372"/>
                      <a:pt x="553551" y="259372"/>
                    </a:cubicBezTo>
                    <a:lnTo>
                      <a:pt x="167777" y="259372"/>
                    </a:lnTo>
                    <a:close/>
                    <a:moveTo>
                      <a:pt x="0" y="385736"/>
                    </a:moveTo>
                    <a:lnTo>
                      <a:pt x="0" y="455086"/>
                    </a:lnTo>
                    <a:lnTo>
                      <a:pt x="4979" y="455086"/>
                    </a:lnTo>
                    <a:cubicBezTo>
                      <a:pt x="79621" y="428491"/>
                      <a:pt x="144315" y="407114"/>
                      <a:pt x="203794" y="385736"/>
                    </a:cubicBezTo>
                    <a:lnTo>
                      <a:pt x="0" y="385736"/>
                    </a:lnTo>
                    <a:close/>
                    <a:moveTo>
                      <a:pt x="519419" y="69361"/>
                    </a:moveTo>
                    <a:lnTo>
                      <a:pt x="750705" y="69361"/>
                    </a:lnTo>
                    <a:cubicBezTo>
                      <a:pt x="770610" y="69361"/>
                      <a:pt x="780083" y="53676"/>
                      <a:pt x="780083" y="32310"/>
                    </a:cubicBezTo>
                    <a:cubicBezTo>
                      <a:pt x="780083" y="16149"/>
                      <a:pt x="770599" y="0"/>
                      <a:pt x="750705" y="0"/>
                    </a:cubicBezTo>
                    <a:lnTo>
                      <a:pt x="519407" y="0"/>
                    </a:lnTo>
                    <a:lnTo>
                      <a:pt x="519407" y="69373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0EED7486-0F58-FE42-AE42-B18BDA1A80E5}"/>
                  </a:ext>
                </a:extLst>
              </p:cNvPr>
              <p:cNvSpPr/>
              <p:nvPr/>
            </p:nvSpPr>
            <p:spPr>
              <a:xfrm rot="16386194">
                <a:off x="164531" y="1615023"/>
                <a:ext cx="960284" cy="415907"/>
              </a:xfrm>
              <a:custGeom>
                <a:avLst/>
                <a:gdLst>
                  <a:gd name="connsiteX0" fmla="*/ 24872 w 960284"/>
                  <a:gd name="connsiteY0" fmla="*/ 257470 h 415907"/>
                  <a:gd name="connsiteX1" fmla="*/ 721066 w 960284"/>
                  <a:gd name="connsiteY1" fmla="*/ 257470 h 415907"/>
                  <a:gd name="connsiteX2" fmla="*/ 247148 w 960284"/>
                  <a:gd name="connsiteY2" fmla="*/ 268403 h 415907"/>
                  <a:gd name="connsiteX3" fmla="*/ 5441 w 960284"/>
                  <a:gd name="connsiteY3" fmla="*/ 294522 h 415907"/>
                  <a:gd name="connsiteX4" fmla="*/ 24872 w 960284"/>
                  <a:gd name="connsiteY4" fmla="*/ 25747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3823 h 415907"/>
                  <a:gd name="connsiteX11" fmla="*/ 390266 w 960284"/>
                  <a:gd name="connsiteY11" fmla="*/ 383823 h 415907"/>
                  <a:gd name="connsiteX12" fmla="*/ 197853 w 960284"/>
                  <a:gd name="connsiteY12" fmla="*/ 394518 h 415907"/>
                  <a:gd name="connsiteX13" fmla="*/ 25109 w 960284"/>
                  <a:gd name="connsiteY13" fmla="*/ 420874 h 415907"/>
                  <a:gd name="connsiteX14" fmla="*/ 39809 w 960284"/>
                  <a:gd name="connsiteY14" fmla="*/ 383823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7470"/>
                    </a:moveTo>
                    <a:lnTo>
                      <a:pt x="721066" y="257470"/>
                    </a:lnTo>
                    <a:cubicBezTo>
                      <a:pt x="691688" y="257470"/>
                      <a:pt x="440035" y="263174"/>
                      <a:pt x="247148" y="268403"/>
                    </a:cubicBezTo>
                    <a:cubicBezTo>
                      <a:pt x="123923" y="273619"/>
                      <a:pt x="10183" y="284065"/>
                      <a:pt x="5441" y="294522"/>
                    </a:cubicBezTo>
                    <a:cubicBezTo>
                      <a:pt x="224" y="304979"/>
                      <a:pt x="-9734" y="257470"/>
                      <a:pt x="24872" y="25747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6"/>
                      <a:pt x="488369" y="142514"/>
                    </a:cubicBezTo>
                    <a:cubicBezTo>
                      <a:pt x="369886" y="147742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3823"/>
                    </a:moveTo>
                    <a:lnTo>
                      <a:pt x="390266" y="383823"/>
                    </a:lnTo>
                    <a:cubicBezTo>
                      <a:pt x="360651" y="383823"/>
                      <a:pt x="395008" y="383823"/>
                      <a:pt x="197853" y="394518"/>
                    </a:cubicBezTo>
                    <a:cubicBezTo>
                      <a:pt x="74403" y="399746"/>
                      <a:pt x="25109" y="410429"/>
                      <a:pt x="25109" y="420874"/>
                    </a:cubicBezTo>
                    <a:cubicBezTo>
                      <a:pt x="15150" y="431331"/>
                      <a:pt x="10171" y="383823"/>
                      <a:pt x="39809" y="383823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9982"/>
                      <a:pt x="685523" y="19952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4EDB0BE-55EF-9F44-9028-5BE0BD2DBBF0}"/>
                  </a:ext>
                </a:extLst>
              </p:cNvPr>
              <p:cNvSpPr/>
              <p:nvPr/>
            </p:nvSpPr>
            <p:spPr>
              <a:xfrm rot="16386194">
                <a:off x="141428" y="157760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83 h 451556"/>
                  <a:gd name="connsiteX1" fmla="*/ 34594 w 1019560"/>
                  <a:gd name="connsiteY1" fmla="*/ 259383 h 451556"/>
                  <a:gd name="connsiteX2" fmla="*/ 0 w 1019560"/>
                  <a:gd name="connsiteY2" fmla="*/ 291206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206 h 451556"/>
                  <a:gd name="connsiteX6" fmla="*/ 803770 w 1019560"/>
                  <a:gd name="connsiteY6" fmla="*/ 259372 h 451556"/>
                  <a:gd name="connsiteX7" fmla="*/ 419419 w 1019560"/>
                  <a:gd name="connsiteY7" fmla="*/ 259372 h 451556"/>
                  <a:gd name="connsiteX8" fmla="*/ 636479 w 1019560"/>
                  <a:gd name="connsiteY8" fmla="*/ 133019 h 451556"/>
                  <a:gd name="connsiteX9" fmla="*/ 276301 w 1019560"/>
                  <a:gd name="connsiteY9" fmla="*/ 133019 h 451556"/>
                  <a:gd name="connsiteX10" fmla="*/ 246437 w 1019560"/>
                  <a:gd name="connsiteY10" fmla="*/ 164366 h 451556"/>
                  <a:gd name="connsiteX11" fmla="*/ 276301 w 1019560"/>
                  <a:gd name="connsiteY11" fmla="*/ 195714 h 451556"/>
                  <a:gd name="connsiteX12" fmla="*/ 997143 w 1019560"/>
                  <a:gd name="connsiteY12" fmla="*/ 195714 h 451556"/>
                  <a:gd name="connsiteX13" fmla="*/ 1026520 w 1019560"/>
                  <a:gd name="connsiteY13" fmla="*/ 164366 h 451556"/>
                  <a:gd name="connsiteX14" fmla="*/ 997143 w 1019560"/>
                  <a:gd name="connsiteY14" fmla="*/ 133019 h 451556"/>
                  <a:gd name="connsiteX15" fmla="*/ 636479 w 1019560"/>
                  <a:gd name="connsiteY15" fmla="*/ 133019 h 451556"/>
                  <a:gd name="connsiteX16" fmla="*/ 1000936 w 1019560"/>
                  <a:gd name="connsiteY16" fmla="*/ 0 h 451556"/>
                  <a:gd name="connsiteX17" fmla="*/ 597143 w 1019560"/>
                  <a:gd name="connsiteY17" fmla="*/ 0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310 h 451556"/>
                  <a:gd name="connsiteX21" fmla="*/ 1000936 w 1019560"/>
                  <a:gd name="connsiteY21" fmla="*/ 0 h 451556"/>
                  <a:gd name="connsiteX22" fmla="*/ 43130 w 1019560"/>
                  <a:gd name="connsiteY22" fmla="*/ 455097 h 451556"/>
                  <a:gd name="connsiteX23" fmla="*/ 256159 w 1019560"/>
                  <a:gd name="connsiteY23" fmla="*/ 455097 h 451556"/>
                  <a:gd name="connsiteX24" fmla="*/ 454025 w 1019560"/>
                  <a:gd name="connsiteY24" fmla="*/ 385736 h 451556"/>
                  <a:gd name="connsiteX25" fmla="*/ 43130 w 1019560"/>
                  <a:gd name="connsiteY25" fmla="*/ 385736 h 451556"/>
                  <a:gd name="connsiteX26" fmla="*/ 13266 w 1019560"/>
                  <a:gd name="connsiteY26" fmla="*/ 423263 h 451556"/>
                  <a:gd name="connsiteX27" fmla="*/ 43130 w 1019560"/>
                  <a:gd name="connsiteY27" fmla="*/ 455086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83"/>
                    </a:moveTo>
                    <a:lnTo>
                      <a:pt x="34594" y="259383"/>
                    </a:lnTo>
                    <a:cubicBezTo>
                      <a:pt x="15163" y="259383"/>
                      <a:pt x="0" y="275521"/>
                      <a:pt x="0" y="291206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206"/>
                    </a:cubicBezTo>
                    <a:cubicBezTo>
                      <a:pt x="833171" y="275521"/>
                      <a:pt x="818470" y="259372"/>
                      <a:pt x="803770" y="259372"/>
                    </a:cubicBezTo>
                    <a:lnTo>
                      <a:pt x="419419" y="259372"/>
                    </a:lnTo>
                    <a:close/>
                    <a:moveTo>
                      <a:pt x="636479" y="133019"/>
                    </a:moveTo>
                    <a:lnTo>
                      <a:pt x="276301" y="133019"/>
                    </a:lnTo>
                    <a:cubicBezTo>
                      <a:pt x="256384" y="133019"/>
                      <a:pt x="246437" y="148693"/>
                      <a:pt x="246437" y="164366"/>
                    </a:cubicBezTo>
                    <a:cubicBezTo>
                      <a:pt x="246437" y="185269"/>
                      <a:pt x="256396" y="195714"/>
                      <a:pt x="276301" y="195714"/>
                    </a:cubicBezTo>
                    <a:lnTo>
                      <a:pt x="997143" y="195714"/>
                    </a:lnTo>
                    <a:cubicBezTo>
                      <a:pt x="1017048" y="195714"/>
                      <a:pt x="1026520" y="185257"/>
                      <a:pt x="1026520" y="164366"/>
                    </a:cubicBezTo>
                    <a:cubicBezTo>
                      <a:pt x="1026520" y="148681"/>
                      <a:pt x="1017036" y="133019"/>
                      <a:pt x="997143" y="133019"/>
                    </a:cubicBezTo>
                    <a:lnTo>
                      <a:pt x="636479" y="133019"/>
                    </a:lnTo>
                    <a:close/>
                    <a:moveTo>
                      <a:pt x="1000936" y="0"/>
                    </a:moveTo>
                    <a:lnTo>
                      <a:pt x="597143" y="0"/>
                    </a:lnTo>
                    <a:cubicBezTo>
                      <a:pt x="567291" y="21389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310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5097"/>
                    </a:moveTo>
                    <a:lnTo>
                      <a:pt x="256159" y="455097"/>
                    </a:lnTo>
                    <a:cubicBezTo>
                      <a:pt x="330326" y="428479"/>
                      <a:pt x="394783" y="407114"/>
                      <a:pt x="454025" y="385736"/>
                    </a:cubicBezTo>
                    <a:lnTo>
                      <a:pt x="43130" y="385736"/>
                    </a:lnTo>
                    <a:cubicBezTo>
                      <a:pt x="28192" y="385736"/>
                      <a:pt x="13266" y="401885"/>
                      <a:pt x="13266" y="423263"/>
                    </a:cubicBezTo>
                    <a:cubicBezTo>
                      <a:pt x="13266" y="439174"/>
                      <a:pt x="28204" y="455086"/>
                      <a:pt x="43130" y="455086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9B87F74-5118-3A44-A449-1DDC31BB0E49}"/>
                  </a:ext>
                </a:extLst>
              </p:cNvPr>
              <p:cNvSpPr/>
              <p:nvPr/>
            </p:nvSpPr>
            <p:spPr>
              <a:xfrm rot="16386194">
                <a:off x="1533319" y="1938980"/>
                <a:ext cx="829875" cy="59415"/>
              </a:xfrm>
              <a:custGeom>
                <a:avLst/>
                <a:gdLst>
                  <a:gd name="connsiteX0" fmla="*/ 419431 w 829875"/>
                  <a:gd name="connsiteY0" fmla="*/ 0 h 59415"/>
                  <a:gd name="connsiteX1" fmla="*/ 34594 w 829875"/>
                  <a:gd name="connsiteY1" fmla="*/ 0 h 59415"/>
                  <a:gd name="connsiteX2" fmla="*/ 0 w 829875"/>
                  <a:gd name="connsiteY2" fmla="*/ 31823 h 59415"/>
                  <a:gd name="connsiteX3" fmla="*/ 34594 w 829875"/>
                  <a:gd name="connsiteY3" fmla="*/ 63657 h 59415"/>
                  <a:gd name="connsiteX4" fmla="*/ 803770 w 829875"/>
                  <a:gd name="connsiteY4" fmla="*/ 63657 h 59415"/>
                  <a:gd name="connsiteX5" fmla="*/ 833171 w 829875"/>
                  <a:gd name="connsiteY5" fmla="*/ 31823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0"/>
                    </a:moveTo>
                    <a:lnTo>
                      <a:pt x="34594" y="0"/>
                    </a:lnTo>
                    <a:cubicBezTo>
                      <a:pt x="15163" y="0"/>
                      <a:pt x="0" y="16149"/>
                      <a:pt x="0" y="31823"/>
                    </a:cubicBezTo>
                    <a:cubicBezTo>
                      <a:pt x="0" y="47984"/>
                      <a:pt x="15163" y="63657"/>
                      <a:pt x="34594" y="63657"/>
                    </a:cubicBezTo>
                    <a:lnTo>
                      <a:pt x="803770" y="63657"/>
                    </a:lnTo>
                    <a:cubicBezTo>
                      <a:pt x="818470" y="63657"/>
                      <a:pt x="833171" y="47972"/>
                      <a:pt x="833171" y="31823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1A1AB1FA-9CBF-1D4E-BF85-451D812298D4}"/>
                  </a:ext>
                </a:extLst>
              </p:cNvPr>
              <p:cNvSpPr/>
              <p:nvPr/>
            </p:nvSpPr>
            <p:spPr>
              <a:xfrm rot="16386194">
                <a:off x="1448515" y="171565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835 h 59415"/>
                  <a:gd name="connsiteX3" fmla="*/ 29864 w 770598"/>
                  <a:gd name="connsiteY3" fmla="*/ 63658 h 59415"/>
                  <a:gd name="connsiteX4" fmla="*/ 750705 w 770598"/>
                  <a:gd name="connsiteY4" fmla="*/ 63658 h 59415"/>
                  <a:gd name="connsiteX5" fmla="*/ 780083 w 770598"/>
                  <a:gd name="connsiteY5" fmla="*/ 31835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6161"/>
                      <a:pt x="0" y="31835"/>
                    </a:cubicBezTo>
                    <a:cubicBezTo>
                      <a:pt x="0" y="53212"/>
                      <a:pt x="9959" y="63658"/>
                      <a:pt x="29864" y="63658"/>
                    </a:cubicBezTo>
                    <a:lnTo>
                      <a:pt x="750705" y="63658"/>
                    </a:lnTo>
                    <a:cubicBezTo>
                      <a:pt x="770610" y="63658"/>
                      <a:pt x="780083" y="53201"/>
                      <a:pt x="780083" y="31835"/>
                    </a:cubicBezTo>
                    <a:cubicBezTo>
                      <a:pt x="780083" y="16149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0DFCD1D5-1CB7-4B40-9B73-56578AB0BC57}"/>
                  </a:ext>
                </a:extLst>
              </p:cNvPr>
              <p:cNvSpPr/>
              <p:nvPr/>
            </p:nvSpPr>
            <p:spPr>
              <a:xfrm rot="16386194">
                <a:off x="1465763" y="1564673"/>
                <a:ext cx="486070" cy="59415"/>
              </a:xfrm>
              <a:custGeom>
                <a:avLst/>
                <a:gdLst>
                  <a:gd name="connsiteX0" fmla="*/ 468239 w 486069"/>
                  <a:gd name="connsiteY0" fmla="*/ 12 h 59415"/>
                  <a:gd name="connsiteX1" fmla="*/ 64446 w 486069"/>
                  <a:gd name="connsiteY1" fmla="*/ 12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298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12"/>
                    </a:moveTo>
                    <a:lnTo>
                      <a:pt x="64446" y="12"/>
                    </a:lnTo>
                    <a:cubicBezTo>
                      <a:pt x="34594" y="21378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298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5C65EFC6-5F50-5845-A447-A796DAA7C92C}"/>
                  </a:ext>
                </a:extLst>
              </p:cNvPr>
              <p:cNvSpPr/>
              <p:nvPr/>
            </p:nvSpPr>
            <p:spPr>
              <a:xfrm rot="16386194">
                <a:off x="1846179" y="2127951"/>
                <a:ext cx="438648" cy="59415"/>
              </a:xfrm>
              <a:custGeom>
                <a:avLst/>
                <a:gdLst>
                  <a:gd name="connsiteX0" fmla="*/ 29864 w 438648"/>
                  <a:gd name="connsiteY0" fmla="*/ 67460 h 59415"/>
                  <a:gd name="connsiteX1" fmla="*/ 242893 w 438648"/>
                  <a:gd name="connsiteY1" fmla="*/ 67460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6350 h 59415"/>
                  <a:gd name="connsiteX5" fmla="*/ 29864 w 438648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7460"/>
                    </a:moveTo>
                    <a:lnTo>
                      <a:pt x="242893" y="67460"/>
                    </a:lnTo>
                    <a:cubicBezTo>
                      <a:pt x="317060" y="41567"/>
                      <a:pt x="381517" y="20902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5686"/>
                      <a:pt x="0" y="36350"/>
                    </a:cubicBezTo>
                    <a:cubicBezTo>
                      <a:pt x="0" y="52024"/>
                      <a:pt x="14938" y="67460"/>
                      <a:pt x="29864" y="6746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E919FD4-A461-FB4C-AF62-DB0B1B6AF8FD}"/>
                  </a:ext>
                </a:extLst>
              </p:cNvPr>
              <p:cNvSpPr/>
              <p:nvPr/>
            </p:nvSpPr>
            <p:spPr>
              <a:xfrm rot="16386194">
                <a:off x="1654628" y="1521988"/>
                <a:ext cx="379372" cy="59415"/>
              </a:xfrm>
              <a:custGeom>
                <a:avLst/>
                <a:gdLst>
                  <a:gd name="connsiteX0" fmla="*/ 361138 w 379371"/>
                  <a:gd name="connsiteY0" fmla="*/ 63669 h 59415"/>
                  <a:gd name="connsiteX1" fmla="*/ 390516 w 379371"/>
                  <a:gd name="connsiteY1" fmla="*/ 31823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113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3669"/>
                    </a:moveTo>
                    <a:cubicBezTo>
                      <a:pt x="381043" y="63669"/>
                      <a:pt x="390516" y="53212"/>
                      <a:pt x="390516" y="31823"/>
                    </a:cubicBezTo>
                    <a:cubicBezTo>
                      <a:pt x="390516" y="16149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1138" y="63658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931806C-5DF5-7444-905F-F418D4C5C4AD}"/>
                  </a:ext>
                </a:extLst>
              </p:cNvPr>
              <p:cNvSpPr/>
              <p:nvPr/>
            </p:nvSpPr>
            <p:spPr>
              <a:xfrm rot="16386194">
                <a:off x="1752185" y="1728749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7 h 59415"/>
                  <a:gd name="connsiteX2" fmla="*/ 385774 w 414937"/>
                  <a:gd name="connsiteY2" fmla="*/ 63657 h 59415"/>
                  <a:gd name="connsiteX3" fmla="*/ 415151 w 414937"/>
                  <a:gd name="connsiteY3" fmla="*/ 31823 h 59415"/>
                  <a:gd name="connsiteX4" fmla="*/ 385774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7"/>
                    </a:lnTo>
                    <a:lnTo>
                      <a:pt x="385774" y="63657"/>
                    </a:lnTo>
                    <a:cubicBezTo>
                      <a:pt x="400462" y="63657"/>
                      <a:pt x="415151" y="47972"/>
                      <a:pt x="415151" y="31823"/>
                    </a:cubicBezTo>
                    <a:cubicBezTo>
                      <a:pt x="415151" y="16149"/>
                      <a:pt x="400462" y="0"/>
                      <a:pt x="3857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A88F570F-6350-6D41-B1F1-28873DABF217}"/>
                  </a:ext>
                </a:extLst>
              </p:cNvPr>
              <p:cNvSpPr/>
              <p:nvPr/>
            </p:nvSpPr>
            <p:spPr>
              <a:xfrm rot="16386194">
                <a:off x="1971142" y="2009714"/>
                <a:ext cx="201541" cy="59415"/>
              </a:xfrm>
              <a:custGeom>
                <a:avLst/>
                <a:gdLst>
                  <a:gd name="connsiteX0" fmla="*/ 0 w 201541"/>
                  <a:gd name="connsiteY0" fmla="*/ 12 h 59415"/>
                  <a:gd name="connsiteX1" fmla="*/ 0 w 201541"/>
                  <a:gd name="connsiteY1" fmla="*/ 67460 h 59415"/>
                  <a:gd name="connsiteX2" fmla="*/ 4979 w 201541"/>
                  <a:gd name="connsiteY2" fmla="*/ 67460 h 59415"/>
                  <a:gd name="connsiteX3" fmla="*/ 203794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12"/>
                    </a:moveTo>
                    <a:lnTo>
                      <a:pt x="0" y="67460"/>
                    </a:lnTo>
                    <a:lnTo>
                      <a:pt x="4979" y="67460"/>
                    </a:lnTo>
                    <a:cubicBezTo>
                      <a:pt x="79621" y="41567"/>
                      <a:pt x="144315" y="20902"/>
                      <a:pt x="2037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9242A67C-068E-184D-A1D4-95C5565A65AC}"/>
                  </a:ext>
                </a:extLst>
              </p:cNvPr>
              <p:cNvSpPr/>
              <p:nvPr/>
            </p:nvSpPr>
            <p:spPr>
              <a:xfrm rot="16386194">
                <a:off x="1590725" y="1446459"/>
                <a:ext cx="248963" cy="59415"/>
              </a:xfrm>
              <a:custGeom>
                <a:avLst/>
                <a:gdLst>
                  <a:gd name="connsiteX0" fmla="*/ 12 w 248962"/>
                  <a:gd name="connsiteY0" fmla="*/ 69361 h 59415"/>
                  <a:gd name="connsiteX1" fmla="*/ 231298 w 248962"/>
                  <a:gd name="connsiteY1" fmla="*/ 69361 h 59415"/>
                  <a:gd name="connsiteX2" fmla="*/ 260676 w 248962"/>
                  <a:gd name="connsiteY2" fmla="*/ 32298 h 59415"/>
                  <a:gd name="connsiteX3" fmla="*/ 231298 w 248962"/>
                  <a:gd name="connsiteY3" fmla="*/ 0 h 59415"/>
                  <a:gd name="connsiteX4" fmla="*/ 0 w 248962"/>
                  <a:gd name="connsiteY4" fmla="*/ 0 h 59415"/>
                  <a:gd name="connsiteX5" fmla="*/ 0 w 248962"/>
                  <a:gd name="connsiteY5" fmla="*/ 69361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962" h="59415">
                    <a:moveTo>
                      <a:pt x="12" y="69361"/>
                    </a:moveTo>
                    <a:lnTo>
                      <a:pt x="231298" y="69361"/>
                    </a:lnTo>
                    <a:cubicBezTo>
                      <a:pt x="251203" y="69361"/>
                      <a:pt x="260676" y="53676"/>
                      <a:pt x="260676" y="32298"/>
                    </a:cubicBezTo>
                    <a:cubicBezTo>
                      <a:pt x="260676" y="16149"/>
                      <a:pt x="251191" y="0"/>
                      <a:pt x="231298" y="0"/>
                    </a:cubicBezTo>
                    <a:lnTo>
                      <a:pt x="0" y="0"/>
                    </a:lnTo>
                    <a:lnTo>
                      <a:pt x="0" y="69361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6E140971-41E3-4B47-BC17-10CF7F6AF43F}"/>
                  </a:ext>
                </a:extLst>
              </p:cNvPr>
              <p:cNvSpPr/>
              <p:nvPr/>
            </p:nvSpPr>
            <p:spPr>
              <a:xfrm rot="16386194">
                <a:off x="1401607" y="1682090"/>
                <a:ext cx="960284" cy="415907"/>
              </a:xfrm>
              <a:custGeom>
                <a:avLst/>
                <a:gdLst>
                  <a:gd name="connsiteX0" fmla="*/ 24872 w 960284"/>
                  <a:gd name="connsiteY0" fmla="*/ 259360 h 415907"/>
                  <a:gd name="connsiteX1" fmla="*/ 721066 w 960284"/>
                  <a:gd name="connsiteY1" fmla="*/ 259360 h 415907"/>
                  <a:gd name="connsiteX2" fmla="*/ 247148 w 960284"/>
                  <a:gd name="connsiteY2" fmla="*/ 270292 h 415907"/>
                  <a:gd name="connsiteX3" fmla="*/ 5441 w 960284"/>
                  <a:gd name="connsiteY3" fmla="*/ 296411 h 415907"/>
                  <a:gd name="connsiteX4" fmla="*/ 24872 w 960284"/>
                  <a:gd name="connsiteY4" fmla="*/ 25936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5724 h 415907"/>
                  <a:gd name="connsiteX11" fmla="*/ 390266 w 960284"/>
                  <a:gd name="connsiteY11" fmla="*/ 385724 h 415907"/>
                  <a:gd name="connsiteX12" fmla="*/ 197853 w 960284"/>
                  <a:gd name="connsiteY12" fmla="*/ 396419 h 415907"/>
                  <a:gd name="connsiteX13" fmla="*/ 25109 w 960284"/>
                  <a:gd name="connsiteY13" fmla="*/ 422776 h 415907"/>
                  <a:gd name="connsiteX14" fmla="*/ 39809 w 960284"/>
                  <a:gd name="connsiteY14" fmla="*/ 385724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9360"/>
                    </a:moveTo>
                    <a:lnTo>
                      <a:pt x="721066" y="259360"/>
                    </a:lnTo>
                    <a:cubicBezTo>
                      <a:pt x="691688" y="259360"/>
                      <a:pt x="440035" y="265064"/>
                      <a:pt x="247148" y="270292"/>
                    </a:cubicBezTo>
                    <a:cubicBezTo>
                      <a:pt x="123923" y="275521"/>
                      <a:pt x="10183" y="285966"/>
                      <a:pt x="5441" y="296411"/>
                    </a:cubicBezTo>
                    <a:cubicBezTo>
                      <a:pt x="224" y="306868"/>
                      <a:pt x="-9734" y="259360"/>
                      <a:pt x="24872" y="25936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7"/>
                      <a:pt x="488369" y="142514"/>
                    </a:cubicBezTo>
                    <a:cubicBezTo>
                      <a:pt x="369886" y="147730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5724"/>
                    </a:moveTo>
                    <a:lnTo>
                      <a:pt x="390266" y="385724"/>
                    </a:lnTo>
                    <a:cubicBezTo>
                      <a:pt x="360651" y="385724"/>
                      <a:pt x="395008" y="385724"/>
                      <a:pt x="197853" y="396419"/>
                    </a:cubicBezTo>
                    <a:cubicBezTo>
                      <a:pt x="74403" y="401647"/>
                      <a:pt x="25109" y="412330"/>
                      <a:pt x="25109" y="422776"/>
                    </a:cubicBezTo>
                    <a:cubicBezTo>
                      <a:pt x="15150" y="433233"/>
                      <a:pt x="10171" y="385724"/>
                      <a:pt x="39809" y="385724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10921"/>
                      <a:pt x="685523" y="21841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FB177C1-BCB0-CD4A-A806-19BCA888E65F}"/>
                  </a:ext>
                </a:extLst>
              </p:cNvPr>
              <p:cNvSpPr/>
              <p:nvPr/>
            </p:nvSpPr>
            <p:spPr>
              <a:xfrm rot="16386194">
                <a:off x="1380403" y="164477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71 h 451556"/>
                  <a:gd name="connsiteX1" fmla="*/ 34594 w 1019560"/>
                  <a:gd name="connsiteY1" fmla="*/ 259371 h 451556"/>
                  <a:gd name="connsiteX2" fmla="*/ 0 w 1019560"/>
                  <a:gd name="connsiteY2" fmla="*/ 291194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194 h 451556"/>
                  <a:gd name="connsiteX6" fmla="*/ 803770 w 1019560"/>
                  <a:gd name="connsiteY6" fmla="*/ 259371 h 451556"/>
                  <a:gd name="connsiteX7" fmla="*/ 419419 w 1019560"/>
                  <a:gd name="connsiteY7" fmla="*/ 259371 h 451556"/>
                  <a:gd name="connsiteX8" fmla="*/ 636479 w 1019560"/>
                  <a:gd name="connsiteY8" fmla="*/ 133007 h 451556"/>
                  <a:gd name="connsiteX9" fmla="*/ 276301 w 1019560"/>
                  <a:gd name="connsiteY9" fmla="*/ 133007 h 451556"/>
                  <a:gd name="connsiteX10" fmla="*/ 246437 w 1019560"/>
                  <a:gd name="connsiteY10" fmla="*/ 164842 h 451556"/>
                  <a:gd name="connsiteX11" fmla="*/ 276301 w 1019560"/>
                  <a:gd name="connsiteY11" fmla="*/ 196665 h 451556"/>
                  <a:gd name="connsiteX12" fmla="*/ 997143 w 1019560"/>
                  <a:gd name="connsiteY12" fmla="*/ 196665 h 451556"/>
                  <a:gd name="connsiteX13" fmla="*/ 1026520 w 1019560"/>
                  <a:gd name="connsiteY13" fmla="*/ 164842 h 451556"/>
                  <a:gd name="connsiteX14" fmla="*/ 997143 w 1019560"/>
                  <a:gd name="connsiteY14" fmla="*/ 133007 h 451556"/>
                  <a:gd name="connsiteX15" fmla="*/ 636479 w 1019560"/>
                  <a:gd name="connsiteY15" fmla="*/ 133007 h 451556"/>
                  <a:gd name="connsiteX16" fmla="*/ 1000936 w 1019560"/>
                  <a:gd name="connsiteY16" fmla="*/ 12 h 451556"/>
                  <a:gd name="connsiteX17" fmla="*/ 597143 w 1019560"/>
                  <a:gd name="connsiteY17" fmla="*/ 12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298 h 451556"/>
                  <a:gd name="connsiteX21" fmla="*/ 1000936 w 1019560"/>
                  <a:gd name="connsiteY21" fmla="*/ 0 h 451556"/>
                  <a:gd name="connsiteX22" fmla="*/ 43130 w 1019560"/>
                  <a:gd name="connsiteY22" fmla="*/ 454135 h 451556"/>
                  <a:gd name="connsiteX23" fmla="*/ 256159 w 1019560"/>
                  <a:gd name="connsiteY23" fmla="*/ 454135 h 451556"/>
                  <a:gd name="connsiteX24" fmla="*/ 454025 w 1019560"/>
                  <a:gd name="connsiteY24" fmla="*/ 386675 h 451556"/>
                  <a:gd name="connsiteX25" fmla="*/ 43130 w 1019560"/>
                  <a:gd name="connsiteY25" fmla="*/ 386675 h 451556"/>
                  <a:gd name="connsiteX26" fmla="*/ 13266 w 1019560"/>
                  <a:gd name="connsiteY26" fmla="*/ 423025 h 451556"/>
                  <a:gd name="connsiteX27" fmla="*/ 43130 w 1019560"/>
                  <a:gd name="connsiteY27" fmla="*/ 454135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71"/>
                    </a:moveTo>
                    <a:lnTo>
                      <a:pt x="34594" y="259371"/>
                    </a:lnTo>
                    <a:cubicBezTo>
                      <a:pt x="15163" y="259371"/>
                      <a:pt x="0" y="275521"/>
                      <a:pt x="0" y="291194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194"/>
                    </a:cubicBezTo>
                    <a:cubicBezTo>
                      <a:pt x="833171" y="275521"/>
                      <a:pt x="818470" y="259371"/>
                      <a:pt x="803770" y="259371"/>
                    </a:cubicBezTo>
                    <a:lnTo>
                      <a:pt x="419419" y="259371"/>
                    </a:lnTo>
                    <a:close/>
                    <a:moveTo>
                      <a:pt x="636479" y="133007"/>
                    </a:moveTo>
                    <a:lnTo>
                      <a:pt x="276301" y="133007"/>
                    </a:lnTo>
                    <a:cubicBezTo>
                      <a:pt x="256384" y="133007"/>
                      <a:pt x="246437" y="149168"/>
                      <a:pt x="246437" y="164842"/>
                    </a:cubicBezTo>
                    <a:cubicBezTo>
                      <a:pt x="246437" y="186219"/>
                      <a:pt x="256396" y="196665"/>
                      <a:pt x="276301" y="196665"/>
                    </a:cubicBezTo>
                    <a:lnTo>
                      <a:pt x="997143" y="196665"/>
                    </a:lnTo>
                    <a:cubicBezTo>
                      <a:pt x="1017048" y="196665"/>
                      <a:pt x="1026520" y="186208"/>
                      <a:pt x="1026520" y="164842"/>
                    </a:cubicBezTo>
                    <a:cubicBezTo>
                      <a:pt x="1026520" y="149156"/>
                      <a:pt x="1017036" y="133007"/>
                      <a:pt x="997143" y="133007"/>
                    </a:cubicBezTo>
                    <a:lnTo>
                      <a:pt x="636479" y="133007"/>
                    </a:lnTo>
                    <a:close/>
                    <a:moveTo>
                      <a:pt x="1000936" y="12"/>
                    </a:moveTo>
                    <a:lnTo>
                      <a:pt x="597143" y="12"/>
                    </a:lnTo>
                    <a:cubicBezTo>
                      <a:pt x="567291" y="21378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298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4135"/>
                    </a:moveTo>
                    <a:lnTo>
                      <a:pt x="256159" y="454135"/>
                    </a:lnTo>
                    <a:cubicBezTo>
                      <a:pt x="330326" y="428242"/>
                      <a:pt x="394783" y="407577"/>
                      <a:pt x="454025" y="386675"/>
                    </a:cubicBezTo>
                    <a:lnTo>
                      <a:pt x="43130" y="386675"/>
                    </a:lnTo>
                    <a:cubicBezTo>
                      <a:pt x="28192" y="386675"/>
                      <a:pt x="13266" y="402360"/>
                      <a:pt x="13266" y="423025"/>
                    </a:cubicBezTo>
                    <a:cubicBezTo>
                      <a:pt x="13266" y="438699"/>
                      <a:pt x="28204" y="454135"/>
                      <a:pt x="43130" y="454135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AE2C6A2-2C4D-BB45-8E68-896091562DF3}"/>
                  </a:ext>
                </a:extLst>
              </p:cNvPr>
              <p:cNvSpPr/>
              <p:nvPr/>
            </p:nvSpPr>
            <p:spPr>
              <a:xfrm rot="16386194">
                <a:off x="2389933" y="3109333"/>
                <a:ext cx="829875" cy="59415"/>
              </a:xfrm>
              <a:custGeom>
                <a:avLst/>
                <a:gdLst>
                  <a:gd name="connsiteX0" fmla="*/ 420616 w 829875"/>
                  <a:gd name="connsiteY0" fmla="*/ 0 h 59415"/>
                  <a:gd name="connsiteX1" fmla="*/ 34843 w 829875"/>
                  <a:gd name="connsiteY1" fmla="*/ 0 h 59415"/>
                  <a:gd name="connsiteX2" fmla="*/ 0 w 829875"/>
                  <a:gd name="connsiteY2" fmla="*/ 36338 h 59415"/>
                  <a:gd name="connsiteX3" fmla="*/ 34831 w 829875"/>
                  <a:gd name="connsiteY3" fmla="*/ 67460 h 59415"/>
                  <a:gd name="connsiteX4" fmla="*/ 806390 w 829875"/>
                  <a:gd name="connsiteY4" fmla="*/ 67460 h 59415"/>
                  <a:gd name="connsiteX5" fmla="*/ 836004 w 829875"/>
                  <a:gd name="connsiteY5" fmla="*/ 36338 h 59415"/>
                  <a:gd name="connsiteX6" fmla="*/ 806390 w 829875"/>
                  <a:gd name="connsiteY6" fmla="*/ 0 h 59415"/>
                  <a:gd name="connsiteX7" fmla="*/ 42061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20616" y="0"/>
                    </a:moveTo>
                    <a:lnTo>
                      <a:pt x="34843" y="0"/>
                    </a:lnTo>
                    <a:cubicBezTo>
                      <a:pt x="14926" y="0"/>
                      <a:pt x="0" y="15686"/>
                      <a:pt x="0" y="36338"/>
                    </a:cubicBezTo>
                    <a:cubicBezTo>
                      <a:pt x="0" y="52024"/>
                      <a:pt x="14938" y="67460"/>
                      <a:pt x="34831" y="67460"/>
                    </a:cubicBezTo>
                    <a:lnTo>
                      <a:pt x="806390" y="67460"/>
                    </a:lnTo>
                    <a:cubicBezTo>
                      <a:pt x="821328" y="67460"/>
                      <a:pt x="836004" y="52012"/>
                      <a:pt x="836004" y="36338"/>
                    </a:cubicBezTo>
                    <a:cubicBezTo>
                      <a:pt x="836004" y="15674"/>
                      <a:pt x="821316" y="0"/>
                      <a:pt x="806390" y="0"/>
                    </a:cubicBezTo>
                    <a:lnTo>
                      <a:pt x="420616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965245C-42E8-884D-A3EB-087A052DBA73}"/>
                  </a:ext>
                </a:extLst>
              </p:cNvPr>
              <p:cNvSpPr/>
              <p:nvPr/>
            </p:nvSpPr>
            <p:spPr>
              <a:xfrm rot="16386194">
                <a:off x="2314741" y="2876081"/>
                <a:ext cx="1007706" cy="320843"/>
              </a:xfrm>
              <a:custGeom>
                <a:avLst/>
                <a:gdLst>
                  <a:gd name="connsiteX0" fmla="*/ 623224 w 1007705"/>
                  <a:gd name="connsiteY0" fmla="*/ 0 h 320842"/>
                  <a:gd name="connsiteX1" fmla="*/ 262798 w 1007705"/>
                  <a:gd name="connsiteY1" fmla="*/ 0 h 320842"/>
                  <a:gd name="connsiteX2" fmla="*/ 233183 w 1007705"/>
                  <a:gd name="connsiteY2" fmla="*/ 31835 h 320842"/>
                  <a:gd name="connsiteX3" fmla="*/ 262798 w 1007705"/>
                  <a:gd name="connsiteY3" fmla="*/ 63658 h 320842"/>
                  <a:gd name="connsiteX4" fmla="*/ 983639 w 1007705"/>
                  <a:gd name="connsiteY4" fmla="*/ 63658 h 320842"/>
                  <a:gd name="connsiteX5" fmla="*/ 1013266 w 1007705"/>
                  <a:gd name="connsiteY5" fmla="*/ 31835 h 320842"/>
                  <a:gd name="connsiteX6" fmla="*/ 983639 w 1007705"/>
                  <a:gd name="connsiteY6" fmla="*/ 0 h 320842"/>
                  <a:gd name="connsiteX7" fmla="*/ 623224 w 1007705"/>
                  <a:gd name="connsiteY7" fmla="*/ 0 h 320842"/>
                  <a:gd name="connsiteX8" fmla="*/ 29864 w 1007705"/>
                  <a:gd name="connsiteY8" fmla="*/ 322079 h 320842"/>
                  <a:gd name="connsiteX9" fmla="*/ 242893 w 1007705"/>
                  <a:gd name="connsiteY9" fmla="*/ 322079 h 320842"/>
                  <a:gd name="connsiteX10" fmla="*/ 440759 w 1007705"/>
                  <a:gd name="connsiteY10" fmla="*/ 253668 h 320842"/>
                  <a:gd name="connsiteX11" fmla="*/ 29864 w 1007705"/>
                  <a:gd name="connsiteY11" fmla="*/ 253668 h 320842"/>
                  <a:gd name="connsiteX12" fmla="*/ 0 w 1007705"/>
                  <a:gd name="connsiteY12" fmla="*/ 285265 h 320842"/>
                  <a:gd name="connsiteX13" fmla="*/ 29864 w 1007705"/>
                  <a:gd name="connsiteY13" fmla="*/ 322079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07705" h="320842">
                    <a:moveTo>
                      <a:pt x="623224" y="0"/>
                    </a:moveTo>
                    <a:lnTo>
                      <a:pt x="262798" y="0"/>
                    </a:lnTo>
                    <a:cubicBezTo>
                      <a:pt x="243130" y="0"/>
                      <a:pt x="233183" y="10695"/>
                      <a:pt x="233183" y="31835"/>
                    </a:cubicBezTo>
                    <a:cubicBezTo>
                      <a:pt x="233183" y="47746"/>
                      <a:pt x="243130" y="63658"/>
                      <a:pt x="262798" y="63658"/>
                    </a:cubicBezTo>
                    <a:lnTo>
                      <a:pt x="983639" y="63658"/>
                    </a:lnTo>
                    <a:cubicBezTo>
                      <a:pt x="1003556" y="63658"/>
                      <a:pt x="1013266" y="47734"/>
                      <a:pt x="1013266" y="31835"/>
                    </a:cubicBezTo>
                    <a:cubicBezTo>
                      <a:pt x="1013266" y="10683"/>
                      <a:pt x="1003544" y="0"/>
                      <a:pt x="983639" y="0"/>
                    </a:cubicBezTo>
                    <a:lnTo>
                      <a:pt x="623224" y="0"/>
                    </a:lnTo>
                    <a:close/>
                    <a:moveTo>
                      <a:pt x="29864" y="322079"/>
                    </a:moveTo>
                    <a:lnTo>
                      <a:pt x="242893" y="322079"/>
                    </a:lnTo>
                    <a:cubicBezTo>
                      <a:pt x="317060" y="295948"/>
                      <a:pt x="381517" y="274808"/>
                      <a:pt x="440759" y="253668"/>
                    </a:cubicBezTo>
                    <a:lnTo>
                      <a:pt x="29864" y="253668"/>
                    </a:lnTo>
                    <a:cubicBezTo>
                      <a:pt x="14926" y="253668"/>
                      <a:pt x="0" y="269591"/>
                      <a:pt x="0" y="285265"/>
                    </a:cubicBezTo>
                    <a:cubicBezTo>
                      <a:pt x="0" y="306405"/>
                      <a:pt x="14938" y="322079"/>
                      <a:pt x="29864" y="322079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2454C70E-C2B6-904F-A987-64C8F2892473}"/>
                  </a:ext>
                </a:extLst>
              </p:cNvPr>
              <p:cNvSpPr/>
              <p:nvPr/>
            </p:nvSpPr>
            <p:spPr>
              <a:xfrm rot="16386194">
                <a:off x="2515142" y="2690641"/>
                <a:ext cx="379372" cy="59415"/>
              </a:xfrm>
              <a:custGeom>
                <a:avLst/>
                <a:gdLst>
                  <a:gd name="connsiteX0" fmla="*/ 360178 w 379371"/>
                  <a:gd name="connsiteY0" fmla="*/ 63658 h 59415"/>
                  <a:gd name="connsiteX1" fmla="*/ 389567 w 379371"/>
                  <a:gd name="connsiteY1" fmla="*/ 31835 h 59415"/>
                  <a:gd name="connsiteX2" fmla="*/ 36017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017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0178" y="63658"/>
                    </a:moveTo>
                    <a:cubicBezTo>
                      <a:pt x="379858" y="63658"/>
                      <a:pt x="389567" y="47734"/>
                      <a:pt x="389567" y="31835"/>
                    </a:cubicBezTo>
                    <a:cubicBezTo>
                      <a:pt x="389567" y="10683"/>
                      <a:pt x="379846" y="0"/>
                      <a:pt x="36017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0178" y="63658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578D437-64A5-7845-9FEC-CAC45006BA99}"/>
                  </a:ext>
                </a:extLst>
              </p:cNvPr>
              <p:cNvSpPr/>
              <p:nvPr/>
            </p:nvSpPr>
            <p:spPr>
              <a:xfrm rot="16386194">
                <a:off x="2608851" y="2898154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7460 h 59415"/>
                  <a:gd name="connsiteX2" fmla="*/ 387433 w 414937"/>
                  <a:gd name="connsiteY2" fmla="*/ 67460 h 59415"/>
                  <a:gd name="connsiteX3" fmla="*/ 417048 w 414937"/>
                  <a:gd name="connsiteY3" fmla="*/ 36338 h 59415"/>
                  <a:gd name="connsiteX4" fmla="*/ 387433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7460"/>
                    </a:lnTo>
                    <a:lnTo>
                      <a:pt x="387433" y="67460"/>
                    </a:lnTo>
                    <a:cubicBezTo>
                      <a:pt x="402371" y="67460"/>
                      <a:pt x="417048" y="52012"/>
                      <a:pt x="417048" y="36338"/>
                    </a:cubicBezTo>
                    <a:cubicBezTo>
                      <a:pt x="417048" y="15674"/>
                      <a:pt x="402359" y="0"/>
                      <a:pt x="387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730A04A4-5782-6049-85F2-B64D3A9FEC50}"/>
                  </a:ext>
                </a:extLst>
              </p:cNvPr>
              <p:cNvSpPr/>
              <p:nvPr/>
            </p:nvSpPr>
            <p:spPr>
              <a:xfrm rot="16386194">
                <a:off x="2395405" y="2805416"/>
                <a:ext cx="343805" cy="59415"/>
              </a:xfrm>
              <a:custGeom>
                <a:avLst/>
                <a:gdLst>
                  <a:gd name="connsiteX0" fmla="*/ 64220 w 343805"/>
                  <a:gd name="connsiteY0" fmla="*/ 0 h 59415"/>
                  <a:gd name="connsiteX1" fmla="*/ 0 w 343805"/>
                  <a:gd name="connsiteY1" fmla="*/ 63657 h 59415"/>
                  <a:gd name="connsiteX2" fmla="*/ 355447 w 343805"/>
                  <a:gd name="connsiteY2" fmla="*/ 63657 h 59415"/>
                  <a:gd name="connsiteX3" fmla="*/ 355447 w 343805"/>
                  <a:gd name="connsiteY3" fmla="*/ 0 h 59415"/>
                  <a:gd name="connsiteX4" fmla="*/ 64220 w 343805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05" h="59415">
                    <a:moveTo>
                      <a:pt x="64220" y="0"/>
                    </a:moveTo>
                    <a:cubicBezTo>
                      <a:pt x="34594" y="21378"/>
                      <a:pt x="14926" y="42518"/>
                      <a:pt x="0" y="63657"/>
                    </a:cubicBezTo>
                    <a:lnTo>
                      <a:pt x="355447" y="63657"/>
                    </a:lnTo>
                    <a:lnTo>
                      <a:pt x="355447" y="0"/>
                    </a:lnTo>
                    <a:lnTo>
                      <a:pt x="6422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5EFC4C4-BA2D-BC4C-B442-5F8EB2F2EE07}"/>
                  </a:ext>
                </a:extLst>
              </p:cNvPr>
              <p:cNvSpPr/>
              <p:nvPr/>
            </p:nvSpPr>
            <p:spPr>
              <a:xfrm rot="16386194">
                <a:off x="2263902" y="2852791"/>
                <a:ext cx="960284" cy="415907"/>
              </a:xfrm>
              <a:custGeom>
                <a:avLst/>
                <a:gdLst>
                  <a:gd name="connsiteX0" fmla="*/ 24910 w 960284"/>
                  <a:gd name="connsiteY0" fmla="*/ 258183 h 415907"/>
                  <a:gd name="connsiteX1" fmla="*/ 721116 w 960284"/>
                  <a:gd name="connsiteY1" fmla="*/ 258183 h 415907"/>
                  <a:gd name="connsiteX2" fmla="*/ 247186 w 960284"/>
                  <a:gd name="connsiteY2" fmla="*/ 268640 h 415907"/>
                  <a:gd name="connsiteX3" fmla="*/ 5242 w 960284"/>
                  <a:gd name="connsiteY3" fmla="*/ 294997 h 415907"/>
                  <a:gd name="connsiteX4" fmla="*/ 24922 w 960284"/>
                  <a:gd name="connsiteY4" fmla="*/ 258183 h 415907"/>
                  <a:gd name="connsiteX5" fmla="*/ 267565 w 960284"/>
                  <a:gd name="connsiteY5" fmla="*/ 126364 h 415907"/>
                  <a:gd name="connsiteX6" fmla="*/ 964708 w 960284"/>
                  <a:gd name="connsiteY6" fmla="*/ 126364 h 415907"/>
                  <a:gd name="connsiteX7" fmla="*/ 490079 w 960284"/>
                  <a:gd name="connsiteY7" fmla="*/ 142288 h 415907"/>
                  <a:gd name="connsiteX8" fmla="*/ 252640 w 960284"/>
                  <a:gd name="connsiteY8" fmla="*/ 163416 h 415907"/>
                  <a:gd name="connsiteX9" fmla="*/ 267565 w 960284"/>
                  <a:gd name="connsiteY9" fmla="*/ 126364 h 415907"/>
                  <a:gd name="connsiteX10" fmla="*/ 40085 w 960284"/>
                  <a:gd name="connsiteY10" fmla="*/ 385736 h 415907"/>
                  <a:gd name="connsiteX11" fmla="*/ 391264 w 960284"/>
                  <a:gd name="connsiteY11" fmla="*/ 385736 h 415907"/>
                  <a:gd name="connsiteX12" fmla="*/ 198378 w 960284"/>
                  <a:gd name="connsiteY12" fmla="*/ 396431 h 415907"/>
                  <a:gd name="connsiteX13" fmla="*/ 25147 w 960284"/>
                  <a:gd name="connsiteY13" fmla="*/ 422787 h 415907"/>
                  <a:gd name="connsiteX14" fmla="*/ 40085 w 960284"/>
                  <a:gd name="connsiteY14" fmla="*/ 385736 h 415907"/>
                  <a:gd name="connsiteX15" fmla="*/ 638650 w 960284"/>
                  <a:gd name="connsiteY15" fmla="*/ 0 h 415907"/>
                  <a:gd name="connsiteX16" fmla="*/ 875615 w 960284"/>
                  <a:gd name="connsiteY16" fmla="*/ 0 h 415907"/>
                  <a:gd name="connsiteX17" fmla="*/ 638650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910" y="258183"/>
                    </a:moveTo>
                    <a:lnTo>
                      <a:pt x="721116" y="258183"/>
                    </a:lnTo>
                    <a:cubicBezTo>
                      <a:pt x="691489" y="252717"/>
                      <a:pt x="439836" y="258183"/>
                      <a:pt x="247186" y="268640"/>
                    </a:cubicBezTo>
                    <a:cubicBezTo>
                      <a:pt x="123724" y="273869"/>
                      <a:pt x="10221" y="279335"/>
                      <a:pt x="5242" y="294997"/>
                    </a:cubicBezTo>
                    <a:cubicBezTo>
                      <a:pt x="263" y="300226"/>
                      <a:pt x="-9684" y="258183"/>
                      <a:pt x="24922" y="258183"/>
                    </a:cubicBezTo>
                    <a:close/>
                    <a:moveTo>
                      <a:pt x="267565" y="126364"/>
                    </a:moveTo>
                    <a:lnTo>
                      <a:pt x="964708" y="126364"/>
                    </a:lnTo>
                    <a:cubicBezTo>
                      <a:pt x="935093" y="126364"/>
                      <a:pt x="687945" y="131831"/>
                      <a:pt x="490079" y="142288"/>
                    </a:cubicBezTo>
                    <a:cubicBezTo>
                      <a:pt x="371359" y="142288"/>
                      <a:pt x="252640" y="152971"/>
                      <a:pt x="252640" y="163416"/>
                    </a:cubicBezTo>
                    <a:cubicBezTo>
                      <a:pt x="242681" y="173873"/>
                      <a:pt x="237702" y="126364"/>
                      <a:pt x="267565" y="126364"/>
                    </a:cubicBezTo>
                    <a:close/>
                    <a:moveTo>
                      <a:pt x="40085" y="385736"/>
                    </a:moveTo>
                    <a:lnTo>
                      <a:pt x="391264" y="385736"/>
                    </a:lnTo>
                    <a:cubicBezTo>
                      <a:pt x="361401" y="385736"/>
                      <a:pt x="396006" y="385736"/>
                      <a:pt x="198378" y="396431"/>
                    </a:cubicBezTo>
                    <a:cubicBezTo>
                      <a:pt x="74679" y="401647"/>
                      <a:pt x="25147" y="412330"/>
                      <a:pt x="25147" y="422787"/>
                    </a:cubicBezTo>
                    <a:cubicBezTo>
                      <a:pt x="15189" y="433244"/>
                      <a:pt x="10221" y="385736"/>
                      <a:pt x="40085" y="385736"/>
                    </a:cubicBezTo>
                    <a:close/>
                    <a:moveTo>
                      <a:pt x="638650" y="0"/>
                    </a:moveTo>
                    <a:lnTo>
                      <a:pt x="875615" y="0"/>
                    </a:lnTo>
                    <a:cubicBezTo>
                      <a:pt x="836279" y="5466"/>
                      <a:pt x="688182" y="21865"/>
                      <a:pt x="638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371ABCD2-2FED-3049-9F2F-8D12A1E3C923}"/>
                  </a:ext>
                </a:extLst>
              </p:cNvPr>
              <p:cNvSpPr/>
              <p:nvPr/>
            </p:nvSpPr>
            <p:spPr>
              <a:xfrm rot="16386194">
                <a:off x="1500498" y="2039372"/>
                <a:ext cx="2347361" cy="665451"/>
              </a:xfrm>
              <a:custGeom>
                <a:avLst/>
                <a:gdLst>
                  <a:gd name="connsiteX0" fmla="*/ 420616 w 2347361"/>
                  <a:gd name="connsiteY0" fmla="*/ 475037 h 665451"/>
                  <a:gd name="connsiteX1" fmla="*/ 34843 w 2347361"/>
                  <a:gd name="connsiteY1" fmla="*/ 475037 h 665451"/>
                  <a:gd name="connsiteX2" fmla="*/ 0 w 2347361"/>
                  <a:gd name="connsiteY2" fmla="*/ 511376 h 665451"/>
                  <a:gd name="connsiteX3" fmla="*/ 34831 w 2347361"/>
                  <a:gd name="connsiteY3" fmla="*/ 542497 h 665451"/>
                  <a:gd name="connsiteX4" fmla="*/ 806390 w 2347361"/>
                  <a:gd name="connsiteY4" fmla="*/ 542497 h 665451"/>
                  <a:gd name="connsiteX5" fmla="*/ 836004 w 2347361"/>
                  <a:gd name="connsiteY5" fmla="*/ 511376 h 665451"/>
                  <a:gd name="connsiteX6" fmla="*/ 806390 w 2347361"/>
                  <a:gd name="connsiteY6" fmla="*/ 475037 h 665451"/>
                  <a:gd name="connsiteX7" fmla="*/ 420616 w 2347361"/>
                  <a:gd name="connsiteY7" fmla="*/ 475037 h 665451"/>
                  <a:gd name="connsiteX8" fmla="*/ 637439 w 2347361"/>
                  <a:gd name="connsiteY8" fmla="*/ 352475 h 665451"/>
                  <a:gd name="connsiteX9" fmla="*/ 277012 w 2347361"/>
                  <a:gd name="connsiteY9" fmla="*/ 352475 h 665451"/>
                  <a:gd name="connsiteX10" fmla="*/ 247398 w 2347361"/>
                  <a:gd name="connsiteY10" fmla="*/ 384310 h 665451"/>
                  <a:gd name="connsiteX11" fmla="*/ 277012 w 2347361"/>
                  <a:gd name="connsiteY11" fmla="*/ 416133 h 665451"/>
                  <a:gd name="connsiteX12" fmla="*/ 997854 w 2347361"/>
                  <a:gd name="connsiteY12" fmla="*/ 416133 h 665451"/>
                  <a:gd name="connsiteX13" fmla="*/ 1027480 w 2347361"/>
                  <a:gd name="connsiteY13" fmla="*/ 384310 h 665451"/>
                  <a:gd name="connsiteX14" fmla="*/ 997854 w 2347361"/>
                  <a:gd name="connsiteY14" fmla="*/ 352475 h 665451"/>
                  <a:gd name="connsiteX15" fmla="*/ 637439 w 2347361"/>
                  <a:gd name="connsiteY15" fmla="*/ 352475 h 665451"/>
                  <a:gd name="connsiteX16" fmla="*/ 1902335 w 2347361"/>
                  <a:gd name="connsiteY16" fmla="*/ 199516 h 665451"/>
                  <a:gd name="connsiteX17" fmla="*/ 1931736 w 2347361"/>
                  <a:gd name="connsiteY17" fmla="*/ 162940 h 665451"/>
                  <a:gd name="connsiteX18" fmla="*/ 1902335 w 2347361"/>
                  <a:gd name="connsiteY18" fmla="*/ 131118 h 665451"/>
                  <a:gd name="connsiteX19" fmla="*/ 1590503 w 2347361"/>
                  <a:gd name="connsiteY19" fmla="*/ 131118 h 665451"/>
                  <a:gd name="connsiteX20" fmla="*/ 1590503 w 2347361"/>
                  <a:gd name="connsiteY20" fmla="*/ 199516 h 665451"/>
                  <a:gd name="connsiteX21" fmla="*/ 1902347 w 2347361"/>
                  <a:gd name="connsiteY21" fmla="*/ 199516 h 665451"/>
                  <a:gd name="connsiteX22" fmla="*/ 1753538 w 2347361"/>
                  <a:gd name="connsiteY22" fmla="*/ 257470 h 665451"/>
                  <a:gd name="connsiteX23" fmla="*/ 1753538 w 2347361"/>
                  <a:gd name="connsiteY23" fmla="*/ 321128 h 665451"/>
                  <a:gd name="connsiteX24" fmla="*/ 2138363 w 2347361"/>
                  <a:gd name="connsiteY24" fmla="*/ 321128 h 665451"/>
                  <a:gd name="connsiteX25" fmla="*/ 2172483 w 2347361"/>
                  <a:gd name="connsiteY25" fmla="*/ 289293 h 665451"/>
                  <a:gd name="connsiteX26" fmla="*/ 2138363 w 2347361"/>
                  <a:gd name="connsiteY26" fmla="*/ 257470 h 665451"/>
                  <a:gd name="connsiteX27" fmla="*/ 1753538 w 2347361"/>
                  <a:gd name="connsiteY27" fmla="*/ 257470 h 665451"/>
                  <a:gd name="connsiteX28" fmla="*/ 1886235 w 2347361"/>
                  <a:gd name="connsiteY28" fmla="*/ 431331 h 665451"/>
                  <a:gd name="connsiteX29" fmla="*/ 1886235 w 2347361"/>
                  <a:gd name="connsiteY29" fmla="*/ 500693 h 665451"/>
                  <a:gd name="connsiteX30" fmla="*/ 2237889 w 2347361"/>
                  <a:gd name="connsiteY30" fmla="*/ 500693 h 665451"/>
                  <a:gd name="connsiteX31" fmla="*/ 2267267 w 2347361"/>
                  <a:gd name="connsiteY31" fmla="*/ 463641 h 665451"/>
                  <a:gd name="connsiteX32" fmla="*/ 2237889 w 2347361"/>
                  <a:gd name="connsiteY32" fmla="*/ 431331 h 665451"/>
                  <a:gd name="connsiteX33" fmla="*/ 1886235 w 2347361"/>
                  <a:gd name="connsiteY33" fmla="*/ 431331 h 665451"/>
                  <a:gd name="connsiteX34" fmla="*/ 1580071 w 2347361"/>
                  <a:gd name="connsiteY34" fmla="*/ 63657 h 665451"/>
                  <a:gd name="connsiteX35" fmla="*/ 1609460 w 2347361"/>
                  <a:gd name="connsiteY35" fmla="*/ 31835 h 665451"/>
                  <a:gd name="connsiteX36" fmla="*/ 1580071 w 2347361"/>
                  <a:gd name="connsiteY36" fmla="*/ 0 h 665451"/>
                  <a:gd name="connsiteX37" fmla="*/ 1279608 w 2347361"/>
                  <a:gd name="connsiteY37" fmla="*/ 0 h 665451"/>
                  <a:gd name="connsiteX38" fmla="*/ 1279608 w 2347361"/>
                  <a:gd name="connsiteY38" fmla="*/ 63657 h 665451"/>
                  <a:gd name="connsiteX39" fmla="*/ 1580071 w 2347361"/>
                  <a:gd name="connsiteY39" fmla="*/ 63657 h 665451"/>
                  <a:gd name="connsiteX40" fmla="*/ 2000924 w 2347361"/>
                  <a:gd name="connsiteY40" fmla="*/ 668862 h 665451"/>
                  <a:gd name="connsiteX41" fmla="*/ 2321303 w 2347361"/>
                  <a:gd name="connsiteY41" fmla="*/ 668862 h 665451"/>
                  <a:gd name="connsiteX42" fmla="*/ 2350681 w 2347361"/>
                  <a:gd name="connsiteY42" fmla="*/ 637490 h 665451"/>
                  <a:gd name="connsiteX43" fmla="*/ 2321303 w 2347361"/>
                  <a:gd name="connsiteY43" fmla="*/ 606143 h 665451"/>
                  <a:gd name="connsiteX44" fmla="*/ 2000924 w 2347361"/>
                  <a:gd name="connsiteY44" fmla="*/ 606143 h 665451"/>
                  <a:gd name="connsiteX45" fmla="*/ 2000924 w 2347361"/>
                  <a:gd name="connsiteY45" fmla="*/ 668850 h 665451"/>
                  <a:gd name="connsiteX46" fmla="*/ 597866 w 2347361"/>
                  <a:gd name="connsiteY46" fmla="*/ 221369 h 665451"/>
                  <a:gd name="connsiteX47" fmla="*/ 533645 w 2347361"/>
                  <a:gd name="connsiteY47" fmla="*/ 285027 h 665451"/>
                  <a:gd name="connsiteX48" fmla="*/ 889093 w 2347361"/>
                  <a:gd name="connsiteY48" fmla="*/ 285027 h 665451"/>
                  <a:gd name="connsiteX49" fmla="*/ 889093 w 2347361"/>
                  <a:gd name="connsiteY49" fmla="*/ 221369 h 665451"/>
                  <a:gd name="connsiteX50" fmla="*/ 597866 w 2347361"/>
                  <a:gd name="connsiteY50" fmla="*/ 221369 h 665451"/>
                  <a:gd name="connsiteX51" fmla="*/ 780557 w 2347361"/>
                  <a:gd name="connsiteY51" fmla="*/ 83609 h 665451"/>
                  <a:gd name="connsiteX52" fmla="*/ 750705 w 2347361"/>
                  <a:gd name="connsiteY52" fmla="*/ 115194 h 665451"/>
                  <a:gd name="connsiteX53" fmla="*/ 780557 w 2347361"/>
                  <a:gd name="connsiteY53" fmla="*/ 152008 h 665451"/>
                  <a:gd name="connsiteX54" fmla="*/ 1111831 w 2347361"/>
                  <a:gd name="connsiteY54" fmla="*/ 152008 h 665451"/>
                  <a:gd name="connsiteX55" fmla="*/ 1111831 w 2347361"/>
                  <a:gd name="connsiteY55" fmla="*/ 83609 h 665451"/>
                  <a:gd name="connsiteX56" fmla="*/ 780557 w 2347361"/>
                  <a:gd name="connsiteY56" fmla="*/ 83609 h 665451"/>
                  <a:gd name="connsiteX57" fmla="*/ 44078 w 2347361"/>
                  <a:gd name="connsiteY57" fmla="*/ 674554 h 665451"/>
                  <a:gd name="connsiteX58" fmla="*/ 257107 w 2347361"/>
                  <a:gd name="connsiteY58" fmla="*/ 674554 h 665451"/>
                  <a:gd name="connsiteX59" fmla="*/ 454973 w 2347361"/>
                  <a:gd name="connsiteY59" fmla="*/ 606143 h 665451"/>
                  <a:gd name="connsiteX60" fmla="*/ 44078 w 2347361"/>
                  <a:gd name="connsiteY60" fmla="*/ 606143 h 665451"/>
                  <a:gd name="connsiteX61" fmla="*/ 14215 w 2347361"/>
                  <a:gd name="connsiteY61" fmla="*/ 637740 h 665451"/>
                  <a:gd name="connsiteX62" fmla="*/ 44078 w 2347361"/>
                  <a:gd name="connsiteY62" fmla="*/ 674554 h 66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347361" h="665451">
                    <a:moveTo>
                      <a:pt x="420616" y="475037"/>
                    </a:moveTo>
                    <a:lnTo>
                      <a:pt x="34843" y="475037"/>
                    </a:lnTo>
                    <a:cubicBezTo>
                      <a:pt x="14926" y="475037"/>
                      <a:pt x="0" y="490723"/>
                      <a:pt x="0" y="511376"/>
                    </a:cubicBezTo>
                    <a:cubicBezTo>
                      <a:pt x="0" y="527061"/>
                      <a:pt x="14938" y="542497"/>
                      <a:pt x="34831" y="542497"/>
                    </a:cubicBezTo>
                    <a:lnTo>
                      <a:pt x="806390" y="542497"/>
                    </a:lnTo>
                    <a:cubicBezTo>
                      <a:pt x="821328" y="542497"/>
                      <a:pt x="836004" y="527049"/>
                      <a:pt x="836004" y="511376"/>
                    </a:cubicBezTo>
                    <a:cubicBezTo>
                      <a:pt x="836004" y="490711"/>
                      <a:pt x="821316" y="475037"/>
                      <a:pt x="806390" y="475037"/>
                    </a:cubicBezTo>
                    <a:lnTo>
                      <a:pt x="420616" y="475037"/>
                    </a:lnTo>
                    <a:close/>
                    <a:moveTo>
                      <a:pt x="637439" y="352475"/>
                    </a:moveTo>
                    <a:lnTo>
                      <a:pt x="277012" y="352475"/>
                    </a:lnTo>
                    <a:cubicBezTo>
                      <a:pt x="257344" y="352475"/>
                      <a:pt x="247398" y="363170"/>
                      <a:pt x="247398" y="384310"/>
                    </a:cubicBezTo>
                    <a:cubicBezTo>
                      <a:pt x="247398" y="400221"/>
                      <a:pt x="257344" y="416133"/>
                      <a:pt x="277012" y="416133"/>
                    </a:cubicBezTo>
                    <a:lnTo>
                      <a:pt x="997854" y="416133"/>
                    </a:lnTo>
                    <a:cubicBezTo>
                      <a:pt x="1017771" y="416133"/>
                      <a:pt x="1027480" y="400210"/>
                      <a:pt x="1027480" y="384310"/>
                    </a:cubicBezTo>
                    <a:cubicBezTo>
                      <a:pt x="1027480" y="363158"/>
                      <a:pt x="1017759" y="352475"/>
                      <a:pt x="997854" y="352475"/>
                    </a:cubicBezTo>
                    <a:lnTo>
                      <a:pt x="637439" y="352475"/>
                    </a:lnTo>
                    <a:close/>
                    <a:moveTo>
                      <a:pt x="1902335" y="199516"/>
                    </a:moveTo>
                    <a:cubicBezTo>
                      <a:pt x="1917035" y="199516"/>
                      <a:pt x="1931736" y="183831"/>
                      <a:pt x="1931736" y="162940"/>
                    </a:cubicBezTo>
                    <a:cubicBezTo>
                      <a:pt x="1931736" y="147255"/>
                      <a:pt x="1917035" y="131118"/>
                      <a:pt x="1902335" y="131118"/>
                    </a:cubicBezTo>
                    <a:lnTo>
                      <a:pt x="1590503" y="131118"/>
                    </a:lnTo>
                    <a:lnTo>
                      <a:pt x="1590503" y="199516"/>
                    </a:lnTo>
                    <a:lnTo>
                      <a:pt x="1902347" y="199516"/>
                    </a:lnTo>
                    <a:close/>
                    <a:moveTo>
                      <a:pt x="1753538" y="257470"/>
                    </a:moveTo>
                    <a:lnTo>
                      <a:pt x="1753538" y="321128"/>
                    </a:lnTo>
                    <a:lnTo>
                      <a:pt x="2138363" y="321128"/>
                    </a:lnTo>
                    <a:cubicBezTo>
                      <a:pt x="2157794" y="321128"/>
                      <a:pt x="2172483" y="310671"/>
                      <a:pt x="2172483" y="289293"/>
                    </a:cubicBezTo>
                    <a:cubicBezTo>
                      <a:pt x="2172483" y="273619"/>
                      <a:pt x="2157782" y="257470"/>
                      <a:pt x="2138363" y="257470"/>
                    </a:cubicBezTo>
                    <a:lnTo>
                      <a:pt x="1753538" y="257470"/>
                    </a:lnTo>
                    <a:close/>
                    <a:moveTo>
                      <a:pt x="1886235" y="431331"/>
                    </a:moveTo>
                    <a:lnTo>
                      <a:pt x="1886235" y="500693"/>
                    </a:lnTo>
                    <a:lnTo>
                      <a:pt x="2237889" y="500693"/>
                    </a:lnTo>
                    <a:cubicBezTo>
                      <a:pt x="2252578" y="500693"/>
                      <a:pt x="2267267" y="485007"/>
                      <a:pt x="2267267" y="463641"/>
                    </a:cubicBezTo>
                    <a:cubicBezTo>
                      <a:pt x="2267267" y="447480"/>
                      <a:pt x="2252578" y="431331"/>
                      <a:pt x="2237889" y="431331"/>
                    </a:cubicBezTo>
                    <a:lnTo>
                      <a:pt x="1886235" y="431331"/>
                    </a:lnTo>
                    <a:close/>
                    <a:moveTo>
                      <a:pt x="1580071" y="63657"/>
                    </a:moveTo>
                    <a:cubicBezTo>
                      <a:pt x="1599750" y="63657"/>
                      <a:pt x="1609460" y="47734"/>
                      <a:pt x="1609460" y="31835"/>
                    </a:cubicBezTo>
                    <a:cubicBezTo>
                      <a:pt x="1609460" y="15911"/>
                      <a:pt x="1599739" y="0"/>
                      <a:pt x="1580071" y="0"/>
                    </a:cubicBezTo>
                    <a:lnTo>
                      <a:pt x="1279608" y="0"/>
                    </a:lnTo>
                    <a:lnTo>
                      <a:pt x="1279608" y="63657"/>
                    </a:lnTo>
                    <a:lnTo>
                      <a:pt x="1580071" y="63657"/>
                    </a:lnTo>
                    <a:close/>
                    <a:moveTo>
                      <a:pt x="2000924" y="668862"/>
                    </a:moveTo>
                    <a:lnTo>
                      <a:pt x="2321303" y="668862"/>
                    </a:lnTo>
                    <a:cubicBezTo>
                      <a:pt x="2335992" y="668862"/>
                      <a:pt x="2350681" y="658405"/>
                      <a:pt x="2350681" y="637490"/>
                    </a:cubicBezTo>
                    <a:cubicBezTo>
                      <a:pt x="2350681" y="621829"/>
                      <a:pt x="2335980" y="606143"/>
                      <a:pt x="2321303" y="606143"/>
                    </a:cubicBezTo>
                    <a:lnTo>
                      <a:pt x="2000924" y="606143"/>
                    </a:lnTo>
                    <a:lnTo>
                      <a:pt x="2000924" y="668850"/>
                    </a:lnTo>
                    <a:close/>
                    <a:moveTo>
                      <a:pt x="597866" y="221369"/>
                    </a:moveTo>
                    <a:cubicBezTo>
                      <a:pt x="568239" y="242747"/>
                      <a:pt x="548571" y="263887"/>
                      <a:pt x="533645" y="285027"/>
                    </a:cubicBezTo>
                    <a:lnTo>
                      <a:pt x="889093" y="285027"/>
                    </a:lnTo>
                    <a:lnTo>
                      <a:pt x="889093" y="221369"/>
                    </a:lnTo>
                    <a:lnTo>
                      <a:pt x="597866" y="221369"/>
                    </a:lnTo>
                    <a:close/>
                    <a:moveTo>
                      <a:pt x="780557" y="83609"/>
                    </a:moveTo>
                    <a:cubicBezTo>
                      <a:pt x="765631" y="83609"/>
                      <a:pt x="750705" y="99532"/>
                      <a:pt x="750705" y="115194"/>
                    </a:cubicBezTo>
                    <a:cubicBezTo>
                      <a:pt x="750705" y="136346"/>
                      <a:pt x="765631" y="152008"/>
                      <a:pt x="780557" y="152008"/>
                    </a:cubicBezTo>
                    <a:lnTo>
                      <a:pt x="1111831" y="152008"/>
                    </a:lnTo>
                    <a:lnTo>
                      <a:pt x="1111831" y="83609"/>
                    </a:lnTo>
                    <a:lnTo>
                      <a:pt x="780557" y="83609"/>
                    </a:lnTo>
                    <a:close/>
                    <a:moveTo>
                      <a:pt x="44078" y="674554"/>
                    </a:moveTo>
                    <a:lnTo>
                      <a:pt x="257107" y="674554"/>
                    </a:lnTo>
                    <a:cubicBezTo>
                      <a:pt x="331274" y="648423"/>
                      <a:pt x="395732" y="627283"/>
                      <a:pt x="454973" y="606143"/>
                    </a:cubicBezTo>
                    <a:lnTo>
                      <a:pt x="44078" y="606143"/>
                    </a:lnTo>
                    <a:cubicBezTo>
                      <a:pt x="29140" y="606143"/>
                      <a:pt x="14215" y="622066"/>
                      <a:pt x="14215" y="637740"/>
                    </a:cubicBezTo>
                    <a:cubicBezTo>
                      <a:pt x="14215" y="658880"/>
                      <a:pt x="29152" y="674554"/>
                      <a:pt x="44078" y="6745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ED548C0-41B4-6D4B-B854-723FD18E9EB9}"/>
                  </a:ext>
                </a:extLst>
              </p:cNvPr>
              <p:cNvSpPr/>
              <p:nvPr/>
            </p:nvSpPr>
            <p:spPr>
              <a:xfrm rot="16386194">
                <a:off x="2408555" y="1344657"/>
                <a:ext cx="723177" cy="487205"/>
              </a:xfrm>
              <a:custGeom>
                <a:avLst/>
                <a:gdLst>
                  <a:gd name="connsiteX0" fmla="*/ 163983 w 723176"/>
                  <a:gd name="connsiteY0" fmla="*/ 126364 h 487205"/>
                  <a:gd name="connsiteX1" fmla="*/ 539324 w 723176"/>
                  <a:gd name="connsiteY1" fmla="*/ 126364 h 487205"/>
                  <a:gd name="connsiteX2" fmla="*/ 163983 w 723176"/>
                  <a:gd name="connsiteY2" fmla="*/ 146316 h 487205"/>
                  <a:gd name="connsiteX3" fmla="*/ 0 w 723176"/>
                  <a:gd name="connsiteY3" fmla="*/ 0 h 487205"/>
                  <a:gd name="connsiteX4" fmla="*/ 295732 w 723176"/>
                  <a:gd name="connsiteY4" fmla="*/ 0 h 487205"/>
                  <a:gd name="connsiteX5" fmla="*/ 0 w 723176"/>
                  <a:gd name="connsiteY5" fmla="*/ 25655 h 487205"/>
                  <a:gd name="connsiteX6" fmla="*/ 295732 w 723176"/>
                  <a:gd name="connsiteY6" fmla="*/ 301164 h 487205"/>
                  <a:gd name="connsiteX7" fmla="*/ 647386 w 723176"/>
                  <a:gd name="connsiteY7" fmla="*/ 301164 h 487205"/>
                  <a:gd name="connsiteX8" fmla="*/ 295732 w 723176"/>
                  <a:gd name="connsiteY8" fmla="*/ 321128 h 487205"/>
                  <a:gd name="connsiteX9" fmla="*/ 410421 w 723176"/>
                  <a:gd name="connsiteY9" fmla="*/ 475037 h 487205"/>
                  <a:gd name="connsiteX10" fmla="*/ 730812 w 723176"/>
                  <a:gd name="connsiteY10" fmla="*/ 475037 h 487205"/>
                  <a:gd name="connsiteX11" fmla="*/ 410433 w 723176"/>
                  <a:gd name="connsiteY11" fmla="*/ 494989 h 48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3176" h="487205">
                    <a:moveTo>
                      <a:pt x="163983" y="126364"/>
                    </a:moveTo>
                    <a:lnTo>
                      <a:pt x="539324" y="126364"/>
                    </a:lnTo>
                    <a:cubicBezTo>
                      <a:pt x="539324" y="126364"/>
                      <a:pt x="163983" y="126364"/>
                      <a:pt x="163983" y="146316"/>
                    </a:cubicBezTo>
                    <a:close/>
                    <a:moveTo>
                      <a:pt x="0" y="0"/>
                    </a:moveTo>
                    <a:lnTo>
                      <a:pt x="295732" y="0"/>
                    </a:lnTo>
                    <a:cubicBezTo>
                      <a:pt x="295732" y="0"/>
                      <a:pt x="0" y="5229"/>
                      <a:pt x="0" y="25655"/>
                    </a:cubicBezTo>
                    <a:close/>
                    <a:moveTo>
                      <a:pt x="295732" y="301164"/>
                    </a:moveTo>
                    <a:lnTo>
                      <a:pt x="647386" y="301164"/>
                    </a:lnTo>
                    <a:cubicBezTo>
                      <a:pt x="647386" y="301164"/>
                      <a:pt x="300948" y="301164"/>
                      <a:pt x="295732" y="321128"/>
                    </a:cubicBezTo>
                    <a:close/>
                    <a:moveTo>
                      <a:pt x="410421" y="475037"/>
                    </a:moveTo>
                    <a:lnTo>
                      <a:pt x="730812" y="475037"/>
                    </a:lnTo>
                    <a:cubicBezTo>
                      <a:pt x="730812" y="475037"/>
                      <a:pt x="410433" y="475037"/>
                      <a:pt x="410433" y="4949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03A560C-4B4A-B14B-A9FD-12A141FC8C1C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745E7AB5-F54D-B641-B923-A06371DD9923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01F6D20B-CA80-8E4A-BD00-2373951B23A6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1E81A0B7-4103-9840-8300-D71E34D82381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FC8663B-EA7F-C04E-95AE-A457D9B63198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EE367703-F397-F343-8E84-EF634789F7C0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FE5B785-E2EE-CC4E-97ED-42EFED5BBA1E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715151 w 2228807"/>
                  <a:gd name="connsiteY7" fmla="*/ 411855 h 1342785"/>
                  <a:gd name="connsiteX8" fmla="*/ 2234095 w 2228807"/>
                  <a:gd name="connsiteY8" fmla="*/ 163879 h 1342785"/>
                  <a:gd name="connsiteX9" fmla="*/ 2234095 w 2228807"/>
                  <a:gd name="connsiteY9" fmla="*/ 0 h 1342785"/>
                  <a:gd name="connsiteX10" fmla="*/ 1715151 w 2228807"/>
                  <a:gd name="connsiteY10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0409BF67-719F-0941-A4D3-9397D65A6546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047860 w 2228807"/>
                  <a:gd name="connsiteY7" fmla="*/ 776213 h 1342785"/>
                  <a:gd name="connsiteX8" fmla="*/ 1715151 w 2228807"/>
                  <a:gd name="connsiteY8" fmla="*/ 411855 h 1342785"/>
                  <a:gd name="connsiteX9" fmla="*/ 2234095 w 2228807"/>
                  <a:gd name="connsiteY9" fmla="*/ 163879 h 1342785"/>
                  <a:gd name="connsiteX10" fmla="*/ 2234095 w 2228807"/>
                  <a:gd name="connsiteY10" fmla="*/ 0 h 1342785"/>
                  <a:gd name="connsiteX11" fmla="*/ 1715151 w 2228807"/>
                  <a:gd name="connsiteY11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047860" y="776213"/>
                      <a:pt x="1047860" y="776213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4B924C53-F264-2845-8844-A00381BEB7BB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AD242-229A-E445-AA9E-95888EE7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8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50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4B18ED16-2100-2744-ACD4-4AC1EF81C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559392">
            <a:off x="3284303" y="6313789"/>
            <a:ext cx="751580" cy="419245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F2D113BC-049A-E34F-93CE-403446E77FC9}"/>
              </a:ext>
            </a:extLst>
          </p:cNvPr>
          <p:cNvSpPr/>
          <p:nvPr/>
        </p:nvSpPr>
        <p:spPr>
          <a:xfrm>
            <a:off x="-8164" y="1"/>
            <a:ext cx="12200163" cy="6857999"/>
          </a:xfrm>
          <a:prstGeom prst="rect">
            <a:avLst/>
          </a:prstGeom>
          <a:solidFill>
            <a:srgbClr val="FFF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63C5F48-D59E-BE43-941C-52E855F482B3}"/>
              </a:ext>
            </a:extLst>
          </p:cNvPr>
          <p:cNvSpPr txBox="1"/>
          <p:nvPr/>
        </p:nvSpPr>
        <p:spPr>
          <a:xfrm>
            <a:off x="6242208" y="579673"/>
            <a:ext cx="539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toshi" pitchFamily="2" charset="77"/>
              </a:rPr>
              <a:t>“Stimulated genes” result in translation into mRNA</a:t>
            </a:r>
          </a:p>
          <a:p>
            <a:r>
              <a:rPr lang="en-US" dirty="0">
                <a:latin typeface="Satoshi" pitchFamily="2" charset="77"/>
              </a:rPr>
              <a:t>And thus into protein. </a:t>
            </a:r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30566984-7E41-9D4F-BE22-963BF1ED88A4}"/>
              </a:ext>
            </a:extLst>
          </p:cNvPr>
          <p:cNvSpPr/>
          <p:nvPr/>
        </p:nvSpPr>
        <p:spPr>
          <a:xfrm rot="16386194">
            <a:off x="1267099" y="-817378"/>
            <a:ext cx="2157676" cy="4277901"/>
          </a:xfrm>
          <a:custGeom>
            <a:avLst/>
            <a:gdLst>
              <a:gd name="connsiteX0" fmla="*/ 2167741 w 2157675"/>
              <a:gd name="connsiteY0" fmla="*/ 3805966 h 4277901"/>
              <a:gd name="connsiteX1" fmla="*/ 1684338 w 2157675"/>
              <a:gd name="connsiteY1" fmla="*/ 4012137 h 4277901"/>
              <a:gd name="connsiteX2" fmla="*/ 1121304 w 2157675"/>
              <a:gd name="connsiteY2" fmla="*/ 4281015 h 4277901"/>
              <a:gd name="connsiteX3" fmla="*/ 1684338 w 2157675"/>
              <a:gd name="connsiteY3" fmla="*/ 3990759 h 4277901"/>
              <a:gd name="connsiteX4" fmla="*/ 2167741 w 2157675"/>
              <a:gd name="connsiteY4" fmla="*/ 3805978 h 4277901"/>
              <a:gd name="connsiteX5" fmla="*/ 2167741 w 2157675"/>
              <a:gd name="connsiteY5" fmla="*/ 2532886 h 4277901"/>
              <a:gd name="connsiteX6" fmla="*/ 1684338 w 2157675"/>
              <a:gd name="connsiteY6" fmla="*/ 2739532 h 4277901"/>
              <a:gd name="connsiteX7" fmla="*/ 1121304 w 2157675"/>
              <a:gd name="connsiteY7" fmla="*/ 3014566 h 4277901"/>
              <a:gd name="connsiteX8" fmla="*/ 1684338 w 2157675"/>
              <a:gd name="connsiteY8" fmla="*/ 2723847 h 4277901"/>
              <a:gd name="connsiteX9" fmla="*/ 2167741 w 2157675"/>
              <a:gd name="connsiteY9" fmla="*/ 2532886 h 4277901"/>
              <a:gd name="connsiteX10" fmla="*/ 1052116 w 2157675"/>
              <a:gd name="connsiteY10" fmla="*/ 1266437 h 4277901"/>
              <a:gd name="connsiteX11" fmla="*/ 568239 w 2157675"/>
              <a:gd name="connsiteY11" fmla="*/ 1472608 h 4277901"/>
              <a:gd name="connsiteX12" fmla="*/ 0 w 2157675"/>
              <a:gd name="connsiteY12" fmla="*/ 1741474 h 4277901"/>
              <a:gd name="connsiteX13" fmla="*/ 568227 w 2157675"/>
              <a:gd name="connsiteY13" fmla="*/ 1451231 h 4277901"/>
              <a:gd name="connsiteX14" fmla="*/ 1052116 w 2157675"/>
              <a:gd name="connsiteY14" fmla="*/ 1266449 h 4277901"/>
              <a:gd name="connsiteX15" fmla="*/ 1052116 w 2157675"/>
              <a:gd name="connsiteY15" fmla="*/ 0 h 4277901"/>
              <a:gd name="connsiteX16" fmla="*/ 568239 w 2157675"/>
              <a:gd name="connsiteY16" fmla="*/ 206171 h 4277901"/>
              <a:gd name="connsiteX17" fmla="*/ 0 w 2157675"/>
              <a:gd name="connsiteY17" fmla="*/ 475037 h 4277901"/>
              <a:gd name="connsiteX18" fmla="*/ 568227 w 2157675"/>
              <a:gd name="connsiteY18" fmla="*/ 184793 h 4277901"/>
              <a:gd name="connsiteX19" fmla="*/ 1052116 w 2157675"/>
              <a:gd name="connsiteY19" fmla="*/ 0 h 4277901"/>
              <a:gd name="connsiteX20" fmla="*/ 1052116 w 2157675"/>
              <a:gd name="connsiteY20" fmla="*/ 354377 h 4277901"/>
              <a:gd name="connsiteX21" fmla="*/ 568239 w 2157675"/>
              <a:gd name="connsiteY21" fmla="*/ 560548 h 4277901"/>
              <a:gd name="connsiteX22" fmla="*/ 0 w 2157675"/>
              <a:gd name="connsiteY22" fmla="*/ 829414 h 4277901"/>
              <a:gd name="connsiteX23" fmla="*/ 568227 w 2157675"/>
              <a:gd name="connsiteY23" fmla="*/ 539158 h 4277901"/>
              <a:gd name="connsiteX24" fmla="*/ 1052116 w 2157675"/>
              <a:gd name="connsiteY24" fmla="*/ 354377 h 4277901"/>
              <a:gd name="connsiteX25" fmla="*/ 661600 w 2157675"/>
              <a:gd name="connsiteY25" fmla="*/ 955766 h 4277901"/>
              <a:gd name="connsiteX26" fmla="*/ 1042632 w 2157675"/>
              <a:gd name="connsiteY26" fmla="*/ 1134381 h 4277901"/>
              <a:gd name="connsiteX27" fmla="*/ 889555 w 2157675"/>
              <a:gd name="connsiteY27" fmla="*/ 1056000 h 4277901"/>
              <a:gd name="connsiteX28" fmla="*/ 661600 w 2157675"/>
              <a:gd name="connsiteY28" fmla="*/ 955766 h 4277901"/>
              <a:gd name="connsiteX29" fmla="*/ 661600 w 2157675"/>
              <a:gd name="connsiteY29" fmla="*/ 2222215 h 4277901"/>
              <a:gd name="connsiteX30" fmla="*/ 1042632 w 2157675"/>
              <a:gd name="connsiteY30" fmla="*/ 2400818 h 4277901"/>
              <a:gd name="connsiteX31" fmla="*/ 889555 w 2157675"/>
              <a:gd name="connsiteY31" fmla="*/ 2322449 h 4277901"/>
              <a:gd name="connsiteX32" fmla="*/ 661600 w 2157675"/>
              <a:gd name="connsiteY32" fmla="*/ 2222215 h 4277901"/>
              <a:gd name="connsiteX33" fmla="*/ 1782916 w 2157675"/>
              <a:gd name="connsiteY33" fmla="*/ 3144733 h 4277901"/>
              <a:gd name="connsiteX34" fmla="*/ 2163947 w 2157675"/>
              <a:gd name="connsiteY34" fmla="*/ 3325237 h 4277901"/>
              <a:gd name="connsiteX35" fmla="*/ 2005654 w 2157675"/>
              <a:gd name="connsiteY35" fmla="*/ 3240689 h 4277901"/>
              <a:gd name="connsiteX36" fmla="*/ 1782904 w 2157675"/>
              <a:gd name="connsiteY36" fmla="*/ 3144733 h 42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57675" h="4277901">
                <a:moveTo>
                  <a:pt x="2167741" y="3805966"/>
                </a:moveTo>
                <a:cubicBezTo>
                  <a:pt x="2093811" y="3874852"/>
                  <a:pt x="1901386" y="3932806"/>
                  <a:pt x="1684338" y="4012137"/>
                </a:cubicBezTo>
                <a:cubicBezTo>
                  <a:pt x="1472009" y="4096697"/>
                  <a:pt x="1210409" y="4170324"/>
                  <a:pt x="1121304" y="4281015"/>
                </a:cubicBezTo>
                <a:cubicBezTo>
                  <a:pt x="1210409" y="4170324"/>
                  <a:pt x="1472009" y="4075319"/>
                  <a:pt x="1684338" y="3990759"/>
                </a:cubicBezTo>
                <a:cubicBezTo>
                  <a:pt x="1901386" y="3911903"/>
                  <a:pt x="2093811" y="3874852"/>
                  <a:pt x="2167741" y="3805978"/>
                </a:cubicBezTo>
                <a:close/>
                <a:moveTo>
                  <a:pt x="2167741" y="2532886"/>
                </a:moveTo>
                <a:cubicBezTo>
                  <a:pt x="2093811" y="2601760"/>
                  <a:pt x="1901386" y="2660189"/>
                  <a:pt x="1684338" y="2739532"/>
                </a:cubicBezTo>
                <a:cubicBezTo>
                  <a:pt x="1472009" y="2824080"/>
                  <a:pt x="1210409" y="2898183"/>
                  <a:pt x="1121304" y="3014566"/>
                </a:cubicBezTo>
                <a:cubicBezTo>
                  <a:pt x="1210409" y="2898183"/>
                  <a:pt x="1472009" y="2803178"/>
                  <a:pt x="1684338" y="2723847"/>
                </a:cubicBezTo>
                <a:cubicBezTo>
                  <a:pt x="1901386" y="2644040"/>
                  <a:pt x="2093811" y="2601760"/>
                  <a:pt x="2167741" y="2532886"/>
                </a:cubicBezTo>
                <a:close/>
                <a:moveTo>
                  <a:pt x="1052116" y="1266437"/>
                </a:moveTo>
                <a:cubicBezTo>
                  <a:pt x="973444" y="1330095"/>
                  <a:pt x="780557" y="1393277"/>
                  <a:pt x="568239" y="1472608"/>
                </a:cubicBezTo>
                <a:cubicBezTo>
                  <a:pt x="350693" y="1551464"/>
                  <a:pt x="93835" y="1630795"/>
                  <a:pt x="0" y="1741474"/>
                </a:cubicBezTo>
                <a:cubicBezTo>
                  <a:pt x="93835" y="1630795"/>
                  <a:pt x="350705" y="1535779"/>
                  <a:pt x="568227" y="1451231"/>
                </a:cubicBezTo>
                <a:cubicBezTo>
                  <a:pt x="780557" y="1372375"/>
                  <a:pt x="973444" y="1330095"/>
                  <a:pt x="1052116" y="1266449"/>
                </a:cubicBezTo>
                <a:close/>
                <a:moveTo>
                  <a:pt x="1052116" y="0"/>
                </a:moveTo>
                <a:cubicBezTo>
                  <a:pt x="973444" y="63658"/>
                  <a:pt x="780557" y="126840"/>
                  <a:pt x="568239" y="206171"/>
                </a:cubicBezTo>
                <a:cubicBezTo>
                  <a:pt x="350693" y="285015"/>
                  <a:pt x="93835" y="364347"/>
                  <a:pt x="0" y="475037"/>
                </a:cubicBezTo>
                <a:cubicBezTo>
                  <a:pt x="93835" y="364347"/>
                  <a:pt x="350705" y="269341"/>
                  <a:pt x="568227" y="184793"/>
                </a:cubicBezTo>
                <a:cubicBezTo>
                  <a:pt x="780557" y="105937"/>
                  <a:pt x="973444" y="63658"/>
                  <a:pt x="1052116" y="0"/>
                </a:cubicBezTo>
                <a:close/>
                <a:moveTo>
                  <a:pt x="1052116" y="354377"/>
                </a:moveTo>
                <a:cubicBezTo>
                  <a:pt x="973444" y="423251"/>
                  <a:pt x="780557" y="481205"/>
                  <a:pt x="568239" y="560548"/>
                </a:cubicBezTo>
                <a:cubicBezTo>
                  <a:pt x="350693" y="645096"/>
                  <a:pt x="93835" y="718723"/>
                  <a:pt x="0" y="829414"/>
                </a:cubicBezTo>
                <a:cubicBezTo>
                  <a:pt x="93835" y="718723"/>
                  <a:pt x="350705" y="623718"/>
                  <a:pt x="568227" y="539158"/>
                </a:cubicBezTo>
                <a:cubicBezTo>
                  <a:pt x="780557" y="460314"/>
                  <a:pt x="973444" y="423251"/>
                  <a:pt x="1052116" y="354377"/>
                </a:cubicBezTo>
                <a:close/>
                <a:moveTo>
                  <a:pt x="661600" y="955766"/>
                </a:moveTo>
                <a:cubicBezTo>
                  <a:pt x="711357" y="971927"/>
                  <a:pt x="988607" y="1071674"/>
                  <a:pt x="1042632" y="1134381"/>
                </a:cubicBezTo>
                <a:cubicBezTo>
                  <a:pt x="1008038" y="1118695"/>
                  <a:pt x="909460" y="1066457"/>
                  <a:pt x="889555" y="1056000"/>
                </a:cubicBezTo>
                <a:cubicBezTo>
                  <a:pt x="864908" y="1045068"/>
                  <a:pt x="661600" y="955766"/>
                  <a:pt x="661600" y="955766"/>
                </a:cubicBezTo>
                <a:close/>
                <a:moveTo>
                  <a:pt x="661600" y="2222215"/>
                </a:moveTo>
                <a:cubicBezTo>
                  <a:pt x="711357" y="2238365"/>
                  <a:pt x="988607" y="2343339"/>
                  <a:pt x="1042632" y="2400818"/>
                </a:cubicBezTo>
                <a:cubicBezTo>
                  <a:pt x="1008038" y="2385144"/>
                  <a:pt x="909460" y="2332894"/>
                  <a:pt x="889555" y="2322449"/>
                </a:cubicBezTo>
                <a:cubicBezTo>
                  <a:pt x="864908" y="2311517"/>
                  <a:pt x="661600" y="2222215"/>
                  <a:pt x="661600" y="2222215"/>
                </a:cubicBezTo>
                <a:close/>
                <a:moveTo>
                  <a:pt x="1782916" y="3144733"/>
                </a:moveTo>
                <a:cubicBezTo>
                  <a:pt x="1827456" y="3160882"/>
                  <a:pt x="2109922" y="3261591"/>
                  <a:pt x="2163947" y="3325237"/>
                </a:cubicBezTo>
                <a:cubicBezTo>
                  <a:pt x="2129353" y="3304334"/>
                  <a:pt x="2030776" y="3251134"/>
                  <a:pt x="2005654" y="3240689"/>
                </a:cubicBezTo>
                <a:cubicBezTo>
                  <a:pt x="1986224" y="3229756"/>
                  <a:pt x="1782904" y="3144733"/>
                  <a:pt x="1782904" y="3144733"/>
                </a:cubicBezTo>
                <a:close/>
              </a:path>
            </a:pathLst>
          </a:custGeom>
          <a:solidFill>
            <a:srgbClr val="FFFFFF"/>
          </a:solidFill>
          <a:ln w="11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FAA632F-F6D4-C544-B01C-3477242424AE}"/>
              </a:ext>
            </a:extLst>
          </p:cNvPr>
          <p:cNvGrpSpPr/>
          <p:nvPr/>
        </p:nvGrpSpPr>
        <p:grpSpPr>
          <a:xfrm>
            <a:off x="-4937872" y="229324"/>
            <a:ext cx="8674027" cy="3324759"/>
            <a:chOff x="-4937872" y="229324"/>
            <a:chExt cx="8674027" cy="3324759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F511E-8E40-B74C-B35C-17197AC5609E}"/>
                </a:ext>
              </a:extLst>
            </p:cNvPr>
            <p:cNvGrpSpPr/>
            <p:nvPr/>
          </p:nvGrpSpPr>
          <p:grpSpPr>
            <a:xfrm>
              <a:off x="-4937872" y="1077426"/>
              <a:ext cx="6187415" cy="1136464"/>
              <a:chOff x="11421455" y="3931089"/>
              <a:chExt cx="6187415" cy="1136464"/>
            </a:xfrm>
          </p:grpSpPr>
          <p:pic>
            <p:nvPicPr>
              <p:cNvPr id="244" name="Graphic 243">
                <a:extLst>
                  <a:ext uri="{FF2B5EF4-FFF2-40B4-BE49-F238E27FC236}">
                    <a16:creationId xmlns:a16="http://schemas.microsoft.com/office/drawing/2014/main" id="{90D80C2D-757B-6540-91DC-6070CF4D8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6396383">
                <a:off x="13946931" y="1405613"/>
                <a:ext cx="1136464" cy="6187415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91E8A13-7BAC-B547-9279-B4DB11FFE0FA}"/>
                </a:ext>
              </a:extLst>
            </p:cNvPr>
            <p:cNvGrpSpPr/>
            <p:nvPr/>
          </p:nvGrpSpPr>
          <p:grpSpPr>
            <a:xfrm>
              <a:off x="90227" y="229324"/>
              <a:ext cx="3645928" cy="3324759"/>
              <a:chOff x="90227" y="229324"/>
              <a:chExt cx="3645928" cy="3324759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4C1699AF-46B1-2648-88AB-7D611E8C5B4C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D40C9A90-15F0-BA41-988A-834B43B05BBA}"/>
                  </a:ext>
                </a:extLst>
              </p:cNvPr>
              <p:cNvSpPr/>
              <p:nvPr/>
            </p:nvSpPr>
            <p:spPr>
              <a:xfrm rot="16386194">
                <a:off x="351973" y="1240467"/>
                <a:ext cx="308239" cy="273310"/>
              </a:xfrm>
              <a:custGeom>
                <a:avLst/>
                <a:gdLst>
                  <a:gd name="connsiteX0" fmla="*/ 213740 w 308239"/>
                  <a:gd name="connsiteY0" fmla="*/ 0 h 273310"/>
                  <a:gd name="connsiteX1" fmla="*/ 0 w 308239"/>
                  <a:gd name="connsiteY1" fmla="*/ 79331 h 273310"/>
                  <a:gd name="connsiteX2" fmla="*/ 312792 w 308239"/>
                  <a:gd name="connsiteY2" fmla="*/ 274570 h 273310"/>
                  <a:gd name="connsiteX3" fmla="*/ 312792 w 308239"/>
                  <a:gd name="connsiteY3" fmla="*/ 105937 h 273310"/>
                  <a:gd name="connsiteX4" fmla="*/ 213740 w 308239"/>
                  <a:gd name="connsiteY4" fmla="*/ 0 h 27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239" h="273310">
                    <a:moveTo>
                      <a:pt x="213740" y="0"/>
                    </a:moveTo>
                    <a:cubicBezTo>
                      <a:pt x="159241" y="26618"/>
                      <a:pt x="84837" y="53212"/>
                      <a:pt x="0" y="79331"/>
                    </a:cubicBezTo>
                    <a:cubicBezTo>
                      <a:pt x="159241" y="137285"/>
                      <a:pt x="312792" y="206171"/>
                      <a:pt x="312792" y="274570"/>
                    </a:cubicBezTo>
                    <a:lnTo>
                      <a:pt x="312792" y="105937"/>
                    </a:lnTo>
                    <a:cubicBezTo>
                      <a:pt x="312792" y="68886"/>
                      <a:pt x="273456" y="37063"/>
                      <a:pt x="213740" y="0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B73C79B0-B3A6-6B40-AA19-A482EAD08A74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CC46EE71-D62F-A443-ABF2-1C026541B720}"/>
                  </a:ext>
                </a:extLst>
              </p:cNvPr>
              <p:cNvSpPr/>
              <p:nvPr/>
            </p:nvSpPr>
            <p:spPr>
              <a:xfrm rot="16386194">
                <a:off x="917484" y="142182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5077 h 819931"/>
                  <a:gd name="connsiteX1" fmla="*/ 534119 w 1102548"/>
                  <a:gd name="connsiteY1" fmla="*/ 359130 h 819931"/>
                  <a:gd name="connsiteX2" fmla="*/ 0 w 1102548"/>
                  <a:gd name="connsiteY2" fmla="*/ 0 h 819931"/>
                  <a:gd name="connsiteX3" fmla="*/ 0 w 1102548"/>
                  <a:gd name="connsiteY3" fmla="*/ 169108 h 819931"/>
                  <a:gd name="connsiteX4" fmla="*/ 534119 w 1102548"/>
                  <a:gd name="connsiteY4" fmla="*/ 533466 h 819931"/>
                  <a:gd name="connsiteX5" fmla="*/ 1111831 w 1102548"/>
                  <a:gd name="connsiteY5" fmla="*/ 823710 h 819931"/>
                  <a:gd name="connsiteX6" fmla="*/ 1111831 w 1102548"/>
                  <a:gd name="connsiteY6" fmla="*/ 65507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5077"/>
                    </a:moveTo>
                    <a:cubicBezTo>
                      <a:pt x="1111831" y="543911"/>
                      <a:pt x="687196" y="422787"/>
                      <a:pt x="534119" y="359130"/>
                    </a:cubicBezTo>
                    <a:cubicBezTo>
                      <a:pt x="380569" y="295948"/>
                      <a:pt x="0" y="142977"/>
                      <a:pt x="0" y="0"/>
                    </a:cubicBezTo>
                    <a:lnTo>
                      <a:pt x="0" y="169108"/>
                    </a:lnTo>
                    <a:cubicBezTo>
                      <a:pt x="0" y="311621"/>
                      <a:pt x="380557" y="470284"/>
                      <a:pt x="534119" y="533466"/>
                    </a:cubicBezTo>
                    <a:cubicBezTo>
                      <a:pt x="687196" y="597124"/>
                      <a:pt x="1111831" y="707803"/>
                      <a:pt x="1111831" y="823710"/>
                    </a:cubicBezTo>
                    <a:lnTo>
                      <a:pt x="1111831" y="65507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5BACE17F-870C-814A-8941-AD8FA2338EAC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6AF7ADFE-D416-D541-8B08-3693E959F70A}"/>
                  </a:ext>
                </a:extLst>
              </p:cNvPr>
              <p:cNvSpPr/>
              <p:nvPr/>
            </p:nvSpPr>
            <p:spPr>
              <a:xfrm rot="16386194">
                <a:off x="559830" y="1402432"/>
                <a:ext cx="1102548" cy="819931"/>
              </a:xfrm>
              <a:custGeom>
                <a:avLst/>
                <a:gdLst>
                  <a:gd name="connsiteX0" fmla="*/ 1111831 w 1102548"/>
                  <a:gd name="connsiteY0" fmla="*/ 654127 h 819931"/>
                  <a:gd name="connsiteX1" fmla="*/ 534119 w 1102548"/>
                  <a:gd name="connsiteY1" fmla="*/ 364358 h 819931"/>
                  <a:gd name="connsiteX2" fmla="*/ 0 w 1102548"/>
                  <a:gd name="connsiteY2" fmla="*/ 0 h 819931"/>
                  <a:gd name="connsiteX3" fmla="*/ 0 w 1102548"/>
                  <a:gd name="connsiteY3" fmla="*/ 169120 h 819931"/>
                  <a:gd name="connsiteX4" fmla="*/ 534119 w 1102548"/>
                  <a:gd name="connsiteY4" fmla="*/ 538208 h 819931"/>
                  <a:gd name="connsiteX5" fmla="*/ 1111831 w 1102548"/>
                  <a:gd name="connsiteY5" fmla="*/ 822759 h 819931"/>
                  <a:gd name="connsiteX6" fmla="*/ 1111831 w 1102548"/>
                  <a:gd name="connsiteY6" fmla="*/ 654127 h 81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819931">
                    <a:moveTo>
                      <a:pt x="1111831" y="654127"/>
                    </a:moveTo>
                    <a:cubicBezTo>
                      <a:pt x="1111831" y="543448"/>
                      <a:pt x="687196" y="427541"/>
                      <a:pt x="534119" y="364358"/>
                    </a:cubicBezTo>
                    <a:cubicBezTo>
                      <a:pt x="380569" y="300701"/>
                      <a:pt x="0" y="147730"/>
                      <a:pt x="0" y="0"/>
                    </a:cubicBezTo>
                    <a:lnTo>
                      <a:pt x="0" y="169120"/>
                    </a:lnTo>
                    <a:cubicBezTo>
                      <a:pt x="0" y="316850"/>
                      <a:pt x="380557" y="475037"/>
                      <a:pt x="534119" y="538208"/>
                    </a:cubicBezTo>
                    <a:cubicBezTo>
                      <a:pt x="687196" y="601402"/>
                      <a:pt x="1111831" y="712080"/>
                      <a:pt x="1111831" y="822759"/>
                    </a:cubicBezTo>
                    <a:lnTo>
                      <a:pt x="1111831" y="654127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A4C40925-EC55-F242-A85E-DD3808478C76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  <a:close/>
                  </a:path>
                </a:pathLst>
              </a:custGeom>
              <a:solidFill>
                <a:srgbClr val="308539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FACB432D-EC67-3E4C-B776-161312EF305A}"/>
                  </a:ext>
                </a:extLst>
              </p:cNvPr>
              <p:cNvSpPr/>
              <p:nvPr/>
            </p:nvSpPr>
            <p:spPr>
              <a:xfrm rot="16386194">
                <a:off x="1754288" y="476264"/>
                <a:ext cx="2228808" cy="1734927"/>
              </a:xfrm>
              <a:custGeom>
                <a:avLst/>
                <a:gdLst>
                  <a:gd name="connsiteX0" fmla="*/ 1655423 w 2228807"/>
                  <a:gd name="connsiteY0" fmla="*/ 1277845 h 1734926"/>
                  <a:gd name="connsiteX1" fmla="*/ 1299513 w 2228807"/>
                  <a:gd name="connsiteY1" fmla="*/ 992830 h 1734926"/>
                  <a:gd name="connsiteX2" fmla="*/ 1013254 w 2228807"/>
                  <a:gd name="connsiteY2" fmla="*/ 549140 h 1734926"/>
                  <a:gd name="connsiteX3" fmla="*/ 533645 w 2228807"/>
                  <a:gd name="connsiteY3" fmla="*/ 359130 h 1734926"/>
                  <a:gd name="connsiteX4" fmla="*/ 0 w 2228807"/>
                  <a:gd name="connsiteY4" fmla="*/ 0 h 1734926"/>
                  <a:gd name="connsiteX5" fmla="*/ 0 w 2228807"/>
                  <a:gd name="connsiteY5" fmla="*/ 169120 h 1734926"/>
                  <a:gd name="connsiteX6" fmla="*/ 533645 w 2228807"/>
                  <a:gd name="connsiteY6" fmla="*/ 533466 h 1734926"/>
                  <a:gd name="connsiteX7" fmla="*/ 884825 w 2228807"/>
                  <a:gd name="connsiteY7" fmla="*/ 655077 h 1734926"/>
                  <a:gd name="connsiteX8" fmla="*/ 1116573 w 2228807"/>
                  <a:gd name="connsiteY8" fmla="*/ 971927 h 1734926"/>
                  <a:gd name="connsiteX9" fmla="*/ 1655423 w 2228807"/>
                  <a:gd name="connsiteY9" fmla="*/ 1452181 h 1734926"/>
                  <a:gd name="connsiteX10" fmla="*/ 2233147 w 2228807"/>
                  <a:gd name="connsiteY10" fmla="*/ 1742437 h 1734926"/>
                  <a:gd name="connsiteX11" fmla="*/ 2233147 w 2228807"/>
                  <a:gd name="connsiteY11" fmla="*/ 1573793 h 1734926"/>
                  <a:gd name="connsiteX12" fmla="*/ 1655435 w 2228807"/>
                  <a:gd name="connsiteY12" fmla="*/ 1277845 h 173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8807" h="1734926">
                    <a:moveTo>
                      <a:pt x="1655423" y="1277845"/>
                    </a:moveTo>
                    <a:cubicBezTo>
                      <a:pt x="1517047" y="1214663"/>
                      <a:pt x="1393349" y="1109212"/>
                      <a:pt x="1299513" y="992830"/>
                    </a:cubicBezTo>
                    <a:cubicBezTo>
                      <a:pt x="1185761" y="855545"/>
                      <a:pt x="1200936" y="655077"/>
                      <a:pt x="1013254" y="549140"/>
                    </a:cubicBezTo>
                    <a:cubicBezTo>
                      <a:pt x="879609" y="470284"/>
                      <a:pt x="642655" y="401410"/>
                      <a:pt x="533645" y="359130"/>
                    </a:cubicBezTo>
                    <a:cubicBezTo>
                      <a:pt x="380569" y="295948"/>
                      <a:pt x="0" y="142989"/>
                      <a:pt x="0" y="0"/>
                    </a:cubicBezTo>
                    <a:lnTo>
                      <a:pt x="0" y="169120"/>
                    </a:lnTo>
                    <a:cubicBezTo>
                      <a:pt x="0" y="311633"/>
                      <a:pt x="380557" y="470284"/>
                      <a:pt x="533645" y="533466"/>
                    </a:cubicBezTo>
                    <a:cubicBezTo>
                      <a:pt x="618008" y="565301"/>
                      <a:pt x="755910" y="602352"/>
                      <a:pt x="884825" y="655077"/>
                    </a:cubicBezTo>
                    <a:cubicBezTo>
                      <a:pt x="993349" y="697358"/>
                      <a:pt x="1062537" y="813265"/>
                      <a:pt x="1116573" y="971927"/>
                    </a:cubicBezTo>
                    <a:cubicBezTo>
                      <a:pt x="1171073" y="1119658"/>
                      <a:pt x="1319419" y="1288777"/>
                      <a:pt x="1655423" y="1452181"/>
                    </a:cubicBezTo>
                    <a:cubicBezTo>
                      <a:pt x="1803769" y="1526296"/>
                      <a:pt x="2233147" y="1626518"/>
                      <a:pt x="2233147" y="1742437"/>
                    </a:cubicBezTo>
                    <a:lnTo>
                      <a:pt x="2233147" y="1573793"/>
                    </a:lnTo>
                    <a:cubicBezTo>
                      <a:pt x="2233147" y="1457410"/>
                      <a:pt x="1808512" y="1346731"/>
                      <a:pt x="1655435" y="1277845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1C1A6B3E-C8A5-DD4B-BE28-A747B37DB1AB}"/>
                  </a:ext>
                </a:extLst>
              </p:cNvPr>
              <p:cNvSpPr/>
              <p:nvPr/>
            </p:nvSpPr>
            <p:spPr>
              <a:xfrm rot="16386194">
                <a:off x="1962514" y="1994749"/>
                <a:ext cx="509780" cy="332726"/>
              </a:xfrm>
              <a:custGeom>
                <a:avLst/>
                <a:gdLst>
                  <a:gd name="connsiteX0" fmla="*/ 45966 w 509780"/>
                  <a:gd name="connsiteY0" fmla="*/ 10683 h 332725"/>
                  <a:gd name="connsiteX1" fmla="*/ 224152 w 509780"/>
                  <a:gd name="connsiteY1" fmla="*/ 142502 h 332725"/>
                  <a:gd name="connsiteX2" fmla="*/ 159707 w 509780"/>
                  <a:gd name="connsiteY2" fmla="*/ 168870 h 332725"/>
                  <a:gd name="connsiteX3" fmla="*/ 258746 w 509780"/>
                  <a:gd name="connsiteY3" fmla="*/ 263875 h 332725"/>
                  <a:gd name="connsiteX4" fmla="*/ 520833 w 509780"/>
                  <a:gd name="connsiteY4" fmla="*/ 274570 h 332725"/>
                  <a:gd name="connsiteX5" fmla="*/ 357561 w 509780"/>
                  <a:gd name="connsiteY5" fmla="*/ 295710 h 332725"/>
                  <a:gd name="connsiteX6" fmla="*/ 327946 w 509780"/>
                  <a:gd name="connsiteY6" fmla="*/ 342969 h 332725"/>
                  <a:gd name="connsiteX7" fmla="*/ 214206 w 509780"/>
                  <a:gd name="connsiteY7" fmla="*/ 285015 h 332725"/>
                  <a:gd name="connsiteX8" fmla="*/ 100465 w 509780"/>
                  <a:gd name="connsiteY8" fmla="*/ 221833 h 332725"/>
                  <a:gd name="connsiteX9" fmla="*/ 21319 w 509780"/>
                  <a:gd name="connsiteY9" fmla="*/ 132057 h 332725"/>
                  <a:gd name="connsiteX10" fmla="*/ 31040 w 509780"/>
                  <a:gd name="connsiteY10" fmla="*/ 0 h 33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9780" h="332725">
                    <a:moveTo>
                      <a:pt x="45966" y="10683"/>
                    </a:moveTo>
                    <a:cubicBezTo>
                      <a:pt x="36008" y="110916"/>
                      <a:pt x="169653" y="121362"/>
                      <a:pt x="224152" y="142502"/>
                    </a:cubicBezTo>
                    <a:cubicBezTo>
                      <a:pt x="219173" y="163654"/>
                      <a:pt x="169653" y="142502"/>
                      <a:pt x="159707" y="168870"/>
                    </a:cubicBezTo>
                    <a:cubicBezTo>
                      <a:pt x="149748" y="195239"/>
                      <a:pt x="224152" y="263875"/>
                      <a:pt x="258746" y="263875"/>
                    </a:cubicBezTo>
                    <a:cubicBezTo>
                      <a:pt x="298319" y="263875"/>
                      <a:pt x="481271" y="263875"/>
                      <a:pt x="520833" y="274570"/>
                    </a:cubicBezTo>
                    <a:cubicBezTo>
                      <a:pt x="506132" y="269104"/>
                      <a:pt x="372498" y="285027"/>
                      <a:pt x="357561" y="295710"/>
                    </a:cubicBezTo>
                    <a:cubicBezTo>
                      <a:pt x="342872" y="311384"/>
                      <a:pt x="327946" y="322067"/>
                      <a:pt x="327946" y="342969"/>
                    </a:cubicBezTo>
                    <a:cubicBezTo>
                      <a:pt x="288373" y="337740"/>
                      <a:pt x="253779" y="306155"/>
                      <a:pt x="214206" y="285015"/>
                    </a:cubicBezTo>
                    <a:cubicBezTo>
                      <a:pt x="179612" y="269092"/>
                      <a:pt x="135059" y="242735"/>
                      <a:pt x="100465" y="221833"/>
                    </a:cubicBezTo>
                    <a:cubicBezTo>
                      <a:pt x="70602" y="195239"/>
                      <a:pt x="40987" y="163642"/>
                      <a:pt x="21319" y="132057"/>
                    </a:cubicBezTo>
                    <a:cubicBezTo>
                      <a:pt x="1402" y="105688"/>
                      <a:pt x="-18491" y="52963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71EB1864-6541-CF4E-90B1-2711E62E2A9E}"/>
                  </a:ext>
                </a:extLst>
              </p:cNvPr>
              <p:cNvSpPr/>
              <p:nvPr/>
            </p:nvSpPr>
            <p:spPr>
              <a:xfrm rot="16386194">
                <a:off x="2124787" y="1836410"/>
                <a:ext cx="521636" cy="225778"/>
              </a:xfrm>
              <a:custGeom>
                <a:avLst/>
                <a:gdLst>
                  <a:gd name="connsiteX0" fmla="*/ 89093 w 521635"/>
                  <a:gd name="connsiteY0" fmla="*/ 127778 h 225778"/>
                  <a:gd name="connsiteX1" fmla="*/ 364920 w 521635"/>
                  <a:gd name="connsiteY1" fmla="*/ 237518 h 225778"/>
                  <a:gd name="connsiteX2" fmla="*/ 527006 w 521635"/>
                  <a:gd name="connsiteY2" fmla="*/ 232290 h 225778"/>
                  <a:gd name="connsiteX3" fmla="*/ 315625 w 521635"/>
                  <a:gd name="connsiteY3" fmla="*/ 190485 h 225778"/>
                  <a:gd name="connsiteX4" fmla="*/ 290990 w 521635"/>
                  <a:gd name="connsiteY4" fmla="*/ 153909 h 225778"/>
                  <a:gd name="connsiteX5" fmla="*/ 118957 w 521635"/>
                  <a:gd name="connsiteY5" fmla="*/ 116858 h 225778"/>
                  <a:gd name="connsiteX6" fmla="*/ 9947 w 521635"/>
                  <a:gd name="connsiteY6" fmla="*/ 54626 h 225778"/>
                  <a:gd name="connsiteX7" fmla="*/ 54025 w 521635"/>
                  <a:gd name="connsiteY7" fmla="*/ 49160 h 225778"/>
                  <a:gd name="connsiteX8" fmla="*/ 68725 w 521635"/>
                  <a:gd name="connsiteY8" fmla="*/ 0 h 225778"/>
                  <a:gd name="connsiteX9" fmla="*/ 0 w 521635"/>
                  <a:gd name="connsiteY9" fmla="*/ 32773 h 2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635" h="225778">
                    <a:moveTo>
                      <a:pt x="89093" y="127778"/>
                    </a:moveTo>
                    <a:cubicBezTo>
                      <a:pt x="133646" y="148693"/>
                      <a:pt x="364920" y="237518"/>
                      <a:pt x="364920" y="237518"/>
                    </a:cubicBezTo>
                    <a:lnTo>
                      <a:pt x="527006" y="232290"/>
                    </a:lnTo>
                    <a:lnTo>
                      <a:pt x="315625" y="190485"/>
                    </a:lnTo>
                    <a:lnTo>
                      <a:pt x="290990" y="153909"/>
                    </a:lnTo>
                    <a:cubicBezTo>
                      <a:pt x="290990" y="153909"/>
                      <a:pt x="172982" y="164366"/>
                      <a:pt x="118957" y="116858"/>
                    </a:cubicBezTo>
                    <a:close/>
                    <a:moveTo>
                      <a:pt x="9947" y="54626"/>
                    </a:moveTo>
                    <a:cubicBezTo>
                      <a:pt x="24647" y="59855"/>
                      <a:pt x="39336" y="59855"/>
                      <a:pt x="54025" y="49160"/>
                    </a:cubicBezTo>
                    <a:cubicBezTo>
                      <a:pt x="63983" y="43694"/>
                      <a:pt x="83402" y="16387"/>
                      <a:pt x="68725" y="0"/>
                    </a:cubicBezTo>
                    <a:cubicBezTo>
                      <a:pt x="59004" y="38240"/>
                      <a:pt x="24635" y="32773"/>
                      <a:pt x="0" y="32773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72BE5961-25F5-0E46-B6C0-59E700142D62}"/>
                  </a:ext>
                </a:extLst>
              </p:cNvPr>
              <p:cNvSpPr/>
              <p:nvPr/>
            </p:nvSpPr>
            <p:spPr>
              <a:xfrm rot="16386194">
                <a:off x="1444237" y="1265908"/>
                <a:ext cx="841731" cy="1425967"/>
              </a:xfrm>
              <a:custGeom>
                <a:avLst/>
                <a:gdLst>
                  <a:gd name="connsiteX0" fmla="*/ 508290 w 841730"/>
                  <a:gd name="connsiteY0" fmla="*/ 1225583 h 1425967"/>
                  <a:gd name="connsiteX1" fmla="*/ 498331 w 841730"/>
                  <a:gd name="connsiteY1" fmla="*/ 1298747 h 1425967"/>
                  <a:gd name="connsiteX2" fmla="*/ 725824 w 841730"/>
                  <a:gd name="connsiteY2" fmla="*/ 1415130 h 1425967"/>
                  <a:gd name="connsiteX3" fmla="*/ 800228 w 841730"/>
                  <a:gd name="connsiteY3" fmla="*/ 1430804 h 1425967"/>
                  <a:gd name="connsiteX4" fmla="*/ 839564 w 841730"/>
                  <a:gd name="connsiteY4" fmla="*/ 1415118 h 1425967"/>
                  <a:gd name="connsiteX5" fmla="*/ 834822 w 841730"/>
                  <a:gd name="connsiteY5" fmla="*/ 1368097 h 1425967"/>
                  <a:gd name="connsiteX6" fmla="*/ 810175 w 841730"/>
                  <a:gd name="connsiteY6" fmla="*/ 1399456 h 1425967"/>
                  <a:gd name="connsiteX7" fmla="*/ 790269 w 841730"/>
                  <a:gd name="connsiteY7" fmla="*/ 1399456 h 1425967"/>
                  <a:gd name="connsiteX8" fmla="*/ 750933 w 841730"/>
                  <a:gd name="connsiteY8" fmla="*/ 1404685 h 1425967"/>
                  <a:gd name="connsiteX9" fmla="*/ 49535 w 841730"/>
                  <a:gd name="connsiteY9" fmla="*/ 0 h 1425967"/>
                  <a:gd name="connsiteX10" fmla="*/ 227484 w 841730"/>
                  <a:gd name="connsiteY10" fmla="*/ 132056 h 1425967"/>
                  <a:gd name="connsiteX11" fmla="*/ 163275 w 841730"/>
                  <a:gd name="connsiteY11" fmla="*/ 158425 h 1425967"/>
                  <a:gd name="connsiteX12" fmla="*/ 262078 w 841730"/>
                  <a:gd name="connsiteY12" fmla="*/ 258659 h 1425967"/>
                  <a:gd name="connsiteX13" fmla="*/ 523927 w 841730"/>
                  <a:gd name="connsiteY13" fmla="*/ 269353 h 1425967"/>
                  <a:gd name="connsiteX14" fmla="*/ 360892 w 841730"/>
                  <a:gd name="connsiteY14" fmla="*/ 290481 h 1425967"/>
                  <a:gd name="connsiteX15" fmla="*/ 331277 w 841730"/>
                  <a:gd name="connsiteY15" fmla="*/ 332524 h 1425967"/>
                  <a:gd name="connsiteX16" fmla="*/ 217537 w 841730"/>
                  <a:gd name="connsiteY16" fmla="*/ 279799 h 1425967"/>
                  <a:gd name="connsiteX17" fmla="*/ 103797 w 841730"/>
                  <a:gd name="connsiteY17" fmla="*/ 211150 h 1425967"/>
                  <a:gd name="connsiteX18" fmla="*/ 14929 w 841730"/>
                  <a:gd name="connsiteY18" fmla="*/ 126828 h 1425967"/>
                  <a:gd name="connsiteX19" fmla="*/ 14929 w 841730"/>
                  <a:gd name="connsiteY19" fmla="*/ 5466 h 142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730" h="1425967">
                    <a:moveTo>
                      <a:pt x="508290" y="1225583"/>
                    </a:moveTo>
                    <a:cubicBezTo>
                      <a:pt x="527721" y="1251726"/>
                      <a:pt x="522990" y="1283062"/>
                      <a:pt x="498331" y="1298747"/>
                    </a:cubicBezTo>
                    <a:close/>
                    <a:moveTo>
                      <a:pt x="725824" y="1415130"/>
                    </a:moveTo>
                    <a:cubicBezTo>
                      <a:pt x="750933" y="1420358"/>
                      <a:pt x="775581" y="1425587"/>
                      <a:pt x="800228" y="1430804"/>
                    </a:cubicBezTo>
                    <a:cubicBezTo>
                      <a:pt x="814929" y="1430804"/>
                      <a:pt x="829606" y="1430804"/>
                      <a:pt x="839564" y="1415118"/>
                    </a:cubicBezTo>
                    <a:cubicBezTo>
                      <a:pt x="844306" y="1404673"/>
                      <a:pt x="844306" y="1378554"/>
                      <a:pt x="834822" y="1368097"/>
                    </a:cubicBezTo>
                    <a:cubicBezTo>
                      <a:pt x="824863" y="1378554"/>
                      <a:pt x="834822" y="1394228"/>
                      <a:pt x="810175" y="1399456"/>
                    </a:cubicBezTo>
                    <a:cubicBezTo>
                      <a:pt x="804958" y="1404685"/>
                      <a:pt x="795012" y="1399456"/>
                      <a:pt x="790269" y="1399456"/>
                    </a:cubicBezTo>
                    <a:cubicBezTo>
                      <a:pt x="775581" y="1399456"/>
                      <a:pt x="760418" y="1404685"/>
                      <a:pt x="750933" y="1404685"/>
                    </a:cubicBezTo>
                    <a:close/>
                    <a:moveTo>
                      <a:pt x="49535" y="0"/>
                    </a:moveTo>
                    <a:cubicBezTo>
                      <a:pt x="39576" y="100471"/>
                      <a:pt x="172985" y="110916"/>
                      <a:pt x="227484" y="132056"/>
                    </a:cubicBezTo>
                    <a:cubicBezTo>
                      <a:pt x="222504" y="158425"/>
                      <a:pt x="172985" y="137285"/>
                      <a:pt x="163275" y="158425"/>
                    </a:cubicBezTo>
                    <a:cubicBezTo>
                      <a:pt x="153316" y="184793"/>
                      <a:pt x="227484" y="258659"/>
                      <a:pt x="262078" y="258659"/>
                    </a:cubicBezTo>
                    <a:cubicBezTo>
                      <a:pt x="301651" y="258659"/>
                      <a:pt x="484603" y="253430"/>
                      <a:pt x="523927" y="269353"/>
                    </a:cubicBezTo>
                    <a:cubicBezTo>
                      <a:pt x="509226" y="264125"/>
                      <a:pt x="375830" y="274570"/>
                      <a:pt x="360892" y="290481"/>
                    </a:cubicBezTo>
                    <a:cubicBezTo>
                      <a:pt x="346203" y="306167"/>
                      <a:pt x="331277" y="316850"/>
                      <a:pt x="331277" y="332524"/>
                    </a:cubicBezTo>
                    <a:cubicBezTo>
                      <a:pt x="291704" y="327295"/>
                      <a:pt x="257110" y="300939"/>
                      <a:pt x="217537" y="279799"/>
                    </a:cubicBezTo>
                    <a:cubicBezTo>
                      <a:pt x="182943" y="258647"/>
                      <a:pt x="138391" y="237519"/>
                      <a:pt x="103797" y="211150"/>
                    </a:cubicBezTo>
                    <a:cubicBezTo>
                      <a:pt x="74170" y="190010"/>
                      <a:pt x="39576" y="158425"/>
                      <a:pt x="14929" y="126828"/>
                    </a:cubicBezTo>
                    <a:cubicBezTo>
                      <a:pt x="-4976" y="100471"/>
                      <a:pt x="-4976" y="31823"/>
                      <a:pt x="14929" y="5466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53956758-8168-304D-B76E-BB3D1529298F}"/>
                  </a:ext>
                </a:extLst>
              </p:cNvPr>
              <p:cNvSpPr/>
              <p:nvPr/>
            </p:nvSpPr>
            <p:spPr>
              <a:xfrm rot="16386194">
                <a:off x="743799" y="1326757"/>
                <a:ext cx="1090693" cy="986294"/>
              </a:xfrm>
              <a:custGeom>
                <a:avLst/>
                <a:gdLst>
                  <a:gd name="connsiteX0" fmla="*/ 303773 w 1090693"/>
                  <a:gd name="connsiteY0" fmla="*/ 690941 h 986293"/>
                  <a:gd name="connsiteX1" fmla="*/ 579600 w 1090693"/>
                  <a:gd name="connsiteY1" fmla="*/ 801869 h 986293"/>
                  <a:gd name="connsiteX2" fmla="*/ 682919 w 1090693"/>
                  <a:gd name="connsiteY2" fmla="*/ 759589 h 986293"/>
                  <a:gd name="connsiteX3" fmla="*/ 530317 w 1090693"/>
                  <a:gd name="connsiteY3" fmla="*/ 759589 h 986293"/>
                  <a:gd name="connsiteX4" fmla="*/ 505658 w 1090693"/>
                  <a:gd name="connsiteY4" fmla="*/ 717309 h 986293"/>
                  <a:gd name="connsiteX5" fmla="*/ 333400 w 1090693"/>
                  <a:gd name="connsiteY5" fmla="*/ 680258 h 986293"/>
                  <a:gd name="connsiteX6" fmla="*/ 965373 w 1090693"/>
                  <a:gd name="connsiteY6" fmla="*/ 955303 h 986293"/>
                  <a:gd name="connsiteX7" fmla="*/ 1039315 w 1090693"/>
                  <a:gd name="connsiteY7" fmla="*/ 992354 h 986293"/>
                  <a:gd name="connsiteX8" fmla="*/ 1092866 w 1090693"/>
                  <a:gd name="connsiteY8" fmla="*/ 912548 h 986293"/>
                  <a:gd name="connsiteX9" fmla="*/ 1009926 w 1090693"/>
                  <a:gd name="connsiteY9" fmla="*/ 960520 h 986293"/>
                  <a:gd name="connsiteX10" fmla="*/ 45966 w 1090693"/>
                  <a:gd name="connsiteY10" fmla="*/ 10695 h 986293"/>
                  <a:gd name="connsiteX11" fmla="*/ 224152 w 1090693"/>
                  <a:gd name="connsiteY11" fmla="*/ 142276 h 986293"/>
                  <a:gd name="connsiteX12" fmla="*/ 159707 w 1090693"/>
                  <a:gd name="connsiteY12" fmla="*/ 168407 h 986293"/>
                  <a:gd name="connsiteX13" fmla="*/ 258746 w 1090693"/>
                  <a:gd name="connsiteY13" fmla="*/ 268403 h 986293"/>
                  <a:gd name="connsiteX14" fmla="*/ 520833 w 1090693"/>
                  <a:gd name="connsiteY14" fmla="*/ 279097 h 986293"/>
                  <a:gd name="connsiteX15" fmla="*/ 357561 w 1090693"/>
                  <a:gd name="connsiteY15" fmla="*/ 299988 h 986293"/>
                  <a:gd name="connsiteX16" fmla="*/ 327946 w 1090693"/>
                  <a:gd name="connsiteY16" fmla="*/ 342030 h 986293"/>
                  <a:gd name="connsiteX17" fmla="*/ 214206 w 1090693"/>
                  <a:gd name="connsiteY17" fmla="*/ 289543 h 986293"/>
                  <a:gd name="connsiteX18" fmla="*/ 100465 w 1090693"/>
                  <a:gd name="connsiteY18" fmla="*/ 221132 h 986293"/>
                  <a:gd name="connsiteX19" fmla="*/ 21319 w 1090693"/>
                  <a:gd name="connsiteY19" fmla="*/ 131593 h 986293"/>
                  <a:gd name="connsiteX20" fmla="*/ 31040 w 1090693"/>
                  <a:gd name="connsiteY20" fmla="*/ 0 h 98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693" h="986293">
                    <a:moveTo>
                      <a:pt x="303773" y="690941"/>
                    </a:moveTo>
                    <a:cubicBezTo>
                      <a:pt x="348088" y="712092"/>
                      <a:pt x="579600" y="801869"/>
                      <a:pt x="579600" y="801869"/>
                    </a:cubicBezTo>
                    <a:lnTo>
                      <a:pt x="682919" y="759589"/>
                    </a:lnTo>
                    <a:lnTo>
                      <a:pt x="530317" y="759589"/>
                    </a:lnTo>
                    <a:lnTo>
                      <a:pt x="505658" y="717309"/>
                    </a:lnTo>
                    <a:cubicBezTo>
                      <a:pt x="505658" y="717309"/>
                      <a:pt x="387662" y="728004"/>
                      <a:pt x="333400" y="680258"/>
                    </a:cubicBezTo>
                    <a:close/>
                    <a:moveTo>
                      <a:pt x="965373" y="955303"/>
                    </a:moveTo>
                    <a:cubicBezTo>
                      <a:pt x="975332" y="955303"/>
                      <a:pt x="1034099" y="981897"/>
                      <a:pt x="1039315" y="992354"/>
                    </a:cubicBezTo>
                    <a:cubicBezTo>
                      <a:pt x="1044057" y="997583"/>
                      <a:pt x="1107555" y="955303"/>
                      <a:pt x="1092866" y="912548"/>
                    </a:cubicBezTo>
                    <a:cubicBezTo>
                      <a:pt x="1083381" y="864564"/>
                      <a:pt x="1073423" y="976681"/>
                      <a:pt x="1009926" y="960520"/>
                    </a:cubicBezTo>
                    <a:close/>
                    <a:moveTo>
                      <a:pt x="45966" y="10695"/>
                    </a:moveTo>
                    <a:cubicBezTo>
                      <a:pt x="36008" y="110691"/>
                      <a:pt x="169653" y="121136"/>
                      <a:pt x="224152" y="142276"/>
                    </a:cubicBezTo>
                    <a:cubicBezTo>
                      <a:pt x="219173" y="168407"/>
                      <a:pt x="169653" y="147504"/>
                      <a:pt x="159707" y="168407"/>
                    </a:cubicBezTo>
                    <a:cubicBezTo>
                      <a:pt x="149748" y="194775"/>
                      <a:pt x="224152" y="268403"/>
                      <a:pt x="258746" y="268403"/>
                    </a:cubicBezTo>
                    <a:cubicBezTo>
                      <a:pt x="298319" y="268403"/>
                      <a:pt x="481271" y="263174"/>
                      <a:pt x="520833" y="279097"/>
                    </a:cubicBezTo>
                    <a:cubicBezTo>
                      <a:pt x="506132" y="273631"/>
                      <a:pt x="372498" y="284314"/>
                      <a:pt x="357561" y="299988"/>
                    </a:cubicBezTo>
                    <a:cubicBezTo>
                      <a:pt x="342872" y="310683"/>
                      <a:pt x="327946" y="326356"/>
                      <a:pt x="327946" y="342030"/>
                    </a:cubicBezTo>
                    <a:cubicBezTo>
                      <a:pt x="288373" y="336802"/>
                      <a:pt x="253779" y="310683"/>
                      <a:pt x="214206" y="289543"/>
                    </a:cubicBezTo>
                    <a:cubicBezTo>
                      <a:pt x="179612" y="268391"/>
                      <a:pt x="135059" y="247500"/>
                      <a:pt x="100465" y="221132"/>
                    </a:cubicBezTo>
                    <a:cubicBezTo>
                      <a:pt x="70602" y="199992"/>
                      <a:pt x="40987" y="163178"/>
                      <a:pt x="21319" y="131593"/>
                    </a:cubicBezTo>
                    <a:cubicBezTo>
                      <a:pt x="1402" y="105462"/>
                      <a:pt x="-18491" y="52737"/>
                      <a:pt x="31040" y="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4DE7FB56-A2A8-F94E-A6C5-CFE398425A73}"/>
                  </a:ext>
                </a:extLst>
              </p:cNvPr>
              <p:cNvSpPr/>
              <p:nvPr/>
            </p:nvSpPr>
            <p:spPr>
              <a:xfrm rot="16386194">
                <a:off x="786917" y="1500363"/>
                <a:ext cx="877297" cy="415907"/>
              </a:xfrm>
              <a:custGeom>
                <a:avLst/>
                <a:gdLst>
                  <a:gd name="connsiteX0" fmla="*/ 89093 w 877296"/>
                  <a:gd name="connsiteY0" fmla="*/ 122087 h 415907"/>
                  <a:gd name="connsiteX1" fmla="*/ 364920 w 877296"/>
                  <a:gd name="connsiteY1" fmla="*/ 233728 h 415907"/>
                  <a:gd name="connsiteX2" fmla="*/ 527006 w 877296"/>
                  <a:gd name="connsiteY2" fmla="*/ 228499 h 415907"/>
                  <a:gd name="connsiteX3" fmla="*/ 315625 w 877296"/>
                  <a:gd name="connsiteY3" fmla="*/ 191448 h 415907"/>
                  <a:gd name="connsiteX4" fmla="*/ 290990 w 877296"/>
                  <a:gd name="connsiteY4" fmla="*/ 148693 h 415907"/>
                  <a:gd name="connsiteX5" fmla="*/ 118957 w 877296"/>
                  <a:gd name="connsiteY5" fmla="*/ 111166 h 415907"/>
                  <a:gd name="connsiteX6" fmla="*/ 750693 w 877296"/>
                  <a:gd name="connsiteY6" fmla="*/ 385736 h 415907"/>
                  <a:gd name="connsiteX7" fmla="*/ 824635 w 877296"/>
                  <a:gd name="connsiteY7" fmla="*/ 422312 h 415907"/>
                  <a:gd name="connsiteX8" fmla="*/ 878186 w 877296"/>
                  <a:gd name="connsiteY8" fmla="*/ 343931 h 415907"/>
                  <a:gd name="connsiteX9" fmla="*/ 795246 w 877296"/>
                  <a:gd name="connsiteY9" fmla="*/ 390965 h 415907"/>
                  <a:gd name="connsiteX10" fmla="*/ 9947 w 877296"/>
                  <a:gd name="connsiteY10" fmla="*/ 53688 h 415907"/>
                  <a:gd name="connsiteX11" fmla="*/ 54025 w 877296"/>
                  <a:gd name="connsiteY11" fmla="*/ 48221 h 415907"/>
                  <a:gd name="connsiteX12" fmla="*/ 68725 w 877296"/>
                  <a:gd name="connsiteY12" fmla="*/ 0 h 415907"/>
                  <a:gd name="connsiteX13" fmla="*/ 0 w 877296"/>
                  <a:gd name="connsiteY13" fmla="*/ 3231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7296" h="415907">
                    <a:moveTo>
                      <a:pt x="89093" y="122087"/>
                    </a:moveTo>
                    <a:cubicBezTo>
                      <a:pt x="133646" y="143476"/>
                      <a:pt x="364920" y="233728"/>
                      <a:pt x="364920" y="233728"/>
                    </a:cubicBezTo>
                    <a:lnTo>
                      <a:pt x="527006" y="228499"/>
                    </a:lnTo>
                    <a:lnTo>
                      <a:pt x="315625" y="191448"/>
                    </a:lnTo>
                    <a:lnTo>
                      <a:pt x="290990" y="148693"/>
                    </a:lnTo>
                    <a:cubicBezTo>
                      <a:pt x="290990" y="148693"/>
                      <a:pt x="172982" y="159150"/>
                      <a:pt x="118957" y="111166"/>
                    </a:cubicBezTo>
                    <a:close/>
                    <a:moveTo>
                      <a:pt x="750693" y="385736"/>
                    </a:moveTo>
                    <a:cubicBezTo>
                      <a:pt x="760652" y="385736"/>
                      <a:pt x="819419" y="411855"/>
                      <a:pt x="824635" y="422312"/>
                    </a:cubicBezTo>
                    <a:cubicBezTo>
                      <a:pt x="829377" y="427541"/>
                      <a:pt x="892875" y="385736"/>
                      <a:pt x="878186" y="343931"/>
                    </a:cubicBezTo>
                    <a:cubicBezTo>
                      <a:pt x="868701" y="296423"/>
                      <a:pt x="858743" y="406638"/>
                      <a:pt x="795246" y="390965"/>
                    </a:cubicBezTo>
                    <a:close/>
                    <a:moveTo>
                      <a:pt x="9947" y="53688"/>
                    </a:moveTo>
                    <a:cubicBezTo>
                      <a:pt x="24647" y="58916"/>
                      <a:pt x="39336" y="53688"/>
                      <a:pt x="54025" y="48221"/>
                    </a:cubicBezTo>
                    <a:cubicBezTo>
                      <a:pt x="63983" y="37527"/>
                      <a:pt x="83402" y="10932"/>
                      <a:pt x="68725" y="0"/>
                    </a:cubicBezTo>
                    <a:cubicBezTo>
                      <a:pt x="59004" y="37539"/>
                      <a:pt x="24635" y="32310"/>
                      <a:pt x="0" y="32310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C4CA961-B7EC-CA42-A926-8EC8658DD050}"/>
                  </a:ext>
                </a:extLst>
              </p:cNvPr>
              <p:cNvSpPr/>
              <p:nvPr/>
            </p:nvSpPr>
            <p:spPr>
              <a:xfrm rot="16386194">
                <a:off x="589540" y="1105793"/>
                <a:ext cx="592768" cy="891229"/>
              </a:xfrm>
              <a:custGeom>
                <a:avLst/>
                <a:gdLst>
                  <a:gd name="connsiteX0" fmla="*/ 9959 w 592768"/>
                  <a:gd name="connsiteY0" fmla="*/ 691710 h 891229"/>
                  <a:gd name="connsiteX1" fmla="*/ 0 w 592768"/>
                  <a:gd name="connsiteY1" fmla="*/ 764863 h 891229"/>
                  <a:gd name="connsiteX2" fmla="*/ 227493 w 592768"/>
                  <a:gd name="connsiteY2" fmla="*/ 876504 h 891229"/>
                  <a:gd name="connsiteX3" fmla="*/ 301897 w 592768"/>
                  <a:gd name="connsiteY3" fmla="*/ 892178 h 891229"/>
                  <a:gd name="connsiteX4" fmla="*/ 341233 w 592768"/>
                  <a:gd name="connsiteY4" fmla="*/ 881721 h 891229"/>
                  <a:gd name="connsiteX5" fmla="*/ 336491 w 592768"/>
                  <a:gd name="connsiteY5" fmla="*/ 828520 h 891229"/>
                  <a:gd name="connsiteX6" fmla="*/ 311843 w 592768"/>
                  <a:gd name="connsiteY6" fmla="*/ 866047 h 891229"/>
                  <a:gd name="connsiteX7" fmla="*/ 291938 w 592768"/>
                  <a:gd name="connsiteY7" fmla="*/ 866047 h 891229"/>
                  <a:gd name="connsiteX8" fmla="*/ 252602 w 592768"/>
                  <a:gd name="connsiteY8" fmla="*/ 866047 h 891229"/>
                  <a:gd name="connsiteX9" fmla="*/ 470136 w 592768"/>
                  <a:gd name="connsiteY9" fmla="*/ 52319 h 891229"/>
                  <a:gd name="connsiteX10" fmla="*/ 544078 w 592768"/>
                  <a:gd name="connsiteY10" fmla="*/ 89370 h 891229"/>
                  <a:gd name="connsiteX11" fmla="*/ 597629 w 592768"/>
                  <a:gd name="connsiteY11" fmla="*/ 10039 h 891229"/>
                  <a:gd name="connsiteX12" fmla="*/ 514689 w 592768"/>
                  <a:gd name="connsiteY12" fmla="*/ 58011 h 891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2768" h="891229">
                    <a:moveTo>
                      <a:pt x="9959" y="691710"/>
                    </a:moveTo>
                    <a:cubicBezTo>
                      <a:pt x="29389" y="717841"/>
                      <a:pt x="24659" y="749189"/>
                      <a:pt x="0" y="764863"/>
                    </a:cubicBezTo>
                    <a:close/>
                    <a:moveTo>
                      <a:pt x="227493" y="876504"/>
                    </a:moveTo>
                    <a:cubicBezTo>
                      <a:pt x="252602" y="886961"/>
                      <a:pt x="277249" y="892178"/>
                      <a:pt x="301897" y="892178"/>
                    </a:cubicBezTo>
                    <a:cubicBezTo>
                      <a:pt x="316597" y="892178"/>
                      <a:pt x="331274" y="892178"/>
                      <a:pt x="341233" y="881721"/>
                    </a:cubicBezTo>
                    <a:cubicBezTo>
                      <a:pt x="345975" y="866047"/>
                      <a:pt x="345975" y="839453"/>
                      <a:pt x="336491" y="828520"/>
                    </a:cubicBezTo>
                    <a:cubicBezTo>
                      <a:pt x="326532" y="844681"/>
                      <a:pt x="336491" y="860343"/>
                      <a:pt x="311843" y="866047"/>
                    </a:cubicBezTo>
                    <a:lnTo>
                      <a:pt x="291938" y="866047"/>
                    </a:lnTo>
                    <a:cubicBezTo>
                      <a:pt x="277249" y="866047"/>
                      <a:pt x="262087" y="871275"/>
                      <a:pt x="252602" y="866047"/>
                    </a:cubicBezTo>
                    <a:close/>
                    <a:moveTo>
                      <a:pt x="470136" y="52319"/>
                    </a:moveTo>
                    <a:cubicBezTo>
                      <a:pt x="480095" y="58023"/>
                      <a:pt x="538862" y="84142"/>
                      <a:pt x="544078" y="89370"/>
                    </a:cubicBezTo>
                    <a:cubicBezTo>
                      <a:pt x="548820" y="99827"/>
                      <a:pt x="612318" y="58011"/>
                      <a:pt x="597629" y="10039"/>
                    </a:cubicBezTo>
                    <a:cubicBezTo>
                      <a:pt x="588144" y="-32241"/>
                      <a:pt x="578186" y="73696"/>
                      <a:pt x="514689" y="58011"/>
                    </a:cubicBezTo>
                    <a:close/>
                  </a:path>
                </a:pathLst>
              </a:custGeom>
              <a:solidFill>
                <a:srgbClr val="106D27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78627B6-AC4A-394E-A510-A86F48370F21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DF33768F-60B8-0144-AF97-EEB516A94E01}"/>
                  </a:ext>
                </a:extLst>
              </p:cNvPr>
              <p:cNvSpPr/>
              <p:nvPr/>
            </p:nvSpPr>
            <p:spPr>
              <a:xfrm rot="16386194">
                <a:off x="2368105" y="1751140"/>
                <a:ext cx="331950" cy="59415"/>
              </a:xfrm>
              <a:custGeom>
                <a:avLst/>
                <a:gdLst>
                  <a:gd name="connsiteX0" fmla="*/ 311832 w 331950"/>
                  <a:gd name="connsiteY0" fmla="*/ 68399 h 59415"/>
                  <a:gd name="connsiteX1" fmla="*/ 341233 w 331950"/>
                  <a:gd name="connsiteY1" fmla="*/ 31823 h 59415"/>
                  <a:gd name="connsiteX2" fmla="*/ 311832 w 331950"/>
                  <a:gd name="connsiteY2" fmla="*/ 0 h 59415"/>
                  <a:gd name="connsiteX3" fmla="*/ 0 w 331950"/>
                  <a:gd name="connsiteY3" fmla="*/ 0 h 59415"/>
                  <a:gd name="connsiteX4" fmla="*/ 0 w 331950"/>
                  <a:gd name="connsiteY4" fmla="*/ 68399 h 59415"/>
                  <a:gd name="connsiteX5" fmla="*/ 311843 w 331950"/>
                  <a:gd name="connsiteY5" fmla="*/ 68399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950" h="59415">
                    <a:moveTo>
                      <a:pt x="311832" y="68399"/>
                    </a:moveTo>
                    <a:cubicBezTo>
                      <a:pt x="326532" y="68399"/>
                      <a:pt x="341233" y="52713"/>
                      <a:pt x="341233" y="31823"/>
                    </a:cubicBezTo>
                    <a:cubicBezTo>
                      <a:pt x="341233" y="16137"/>
                      <a:pt x="326532" y="0"/>
                      <a:pt x="311832" y="0"/>
                    </a:cubicBezTo>
                    <a:lnTo>
                      <a:pt x="0" y="0"/>
                    </a:lnTo>
                    <a:lnTo>
                      <a:pt x="0" y="68399"/>
                    </a:lnTo>
                    <a:lnTo>
                      <a:pt x="311843" y="68399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0AB03E74-8DF2-9048-9C4D-F2DF3C1C9B7D}"/>
                  </a:ext>
                </a:extLst>
              </p:cNvPr>
              <p:cNvSpPr/>
              <p:nvPr/>
            </p:nvSpPr>
            <p:spPr>
              <a:xfrm rot="16386194">
                <a:off x="2463850" y="1553751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8 h 59415"/>
                  <a:gd name="connsiteX2" fmla="*/ 384825 w 414937"/>
                  <a:gd name="connsiteY2" fmla="*/ 63658 h 59415"/>
                  <a:gd name="connsiteX3" fmla="*/ 418945 w 414937"/>
                  <a:gd name="connsiteY3" fmla="*/ 31823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384825" y="63658"/>
                    </a:lnTo>
                    <a:cubicBezTo>
                      <a:pt x="404256" y="63658"/>
                      <a:pt x="418945" y="53201"/>
                      <a:pt x="418945" y="31823"/>
                    </a:cubicBezTo>
                    <a:cubicBezTo>
                      <a:pt x="418945" y="16149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897BCBA-BD91-7548-979B-8A97D9778E4D}"/>
                  </a:ext>
                </a:extLst>
              </p:cNvPr>
              <p:cNvSpPr/>
              <p:nvPr/>
            </p:nvSpPr>
            <p:spPr>
              <a:xfrm rot="16386194">
                <a:off x="2263990" y="2575298"/>
                <a:ext cx="355661" cy="59415"/>
              </a:xfrm>
              <a:custGeom>
                <a:avLst/>
                <a:gdLst>
                  <a:gd name="connsiteX0" fmla="*/ 29852 w 355660"/>
                  <a:gd name="connsiteY0" fmla="*/ 0 h 59415"/>
                  <a:gd name="connsiteX1" fmla="*/ 0 w 355660"/>
                  <a:gd name="connsiteY1" fmla="*/ 31585 h 59415"/>
                  <a:gd name="connsiteX2" fmla="*/ 29852 w 355660"/>
                  <a:gd name="connsiteY2" fmla="*/ 68399 h 59415"/>
                  <a:gd name="connsiteX3" fmla="*/ 361126 w 355660"/>
                  <a:gd name="connsiteY3" fmla="*/ 68399 h 59415"/>
                  <a:gd name="connsiteX4" fmla="*/ 361126 w 355660"/>
                  <a:gd name="connsiteY4" fmla="*/ 0 h 59415"/>
                  <a:gd name="connsiteX5" fmla="*/ 29852 w 355660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660" h="59415">
                    <a:moveTo>
                      <a:pt x="29852" y="0"/>
                    </a:moveTo>
                    <a:cubicBezTo>
                      <a:pt x="14926" y="0"/>
                      <a:pt x="0" y="15923"/>
                      <a:pt x="0" y="31585"/>
                    </a:cubicBezTo>
                    <a:cubicBezTo>
                      <a:pt x="0" y="52737"/>
                      <a:pt x="14926" y="68399"/>
                      <a:pt x="29852" y="68399"/>
                    </a:cubicBezTo>
                    <a:lnTo>
                      <a:pt x="361126" y="68399"/>
                    </a:lnTo>
                    <a:lnTo>
                      <a:pt x="361126" y="0"/>
                    </a:lnTo>
                    <a:lnTo>
                      <a:pt x="29852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44505B1-EBBA-E545-AA0E-B2A666614DE0}"/>
                  </a:ext>
                </a:extLst>
              </p:cNvPr>
              <p:cNvSpPr/>
              <p:nvPr/>
            </p:nvSpPr>
            <p:spPr>
              <a:xfrm rot="16386194">
                <a:off x="2661460" y="1448418"/>
                <a:ext cx="379372" cy="59415"/>
              </a:xfrm>
              <a:custGeom>
                <a:avLst/>
                <a:gdLst>
                  <a:gd name="connsiteX0" fmla="*/ 0 w 379371"/>
                  <a:gd name="connsiteY0" fmla="*/ 0 h 59415"/>
                  <a:gd name="connsiteX1" fmla="*/ 0 w 379371"/>
                  <a:gd name="connsiteY1" fmla="*/ 69361 h 59415"/>
                  <a:gd name="connsiteX2" fmla="*/ 351654 w 379371"/>
                  <a:gd name="connsiteY2" fmla="*/ 69361 h 59415"/>
                  <a:gd name="connsiteX3" fmla="*/ 381031 w 379371"/>
                  <a:gd name="connsiteY3" fmla="*/ 32310 h 59415"/>
                  <a:gd name="connsiteX4" fmla="*/ 351654 w 379371"/>
                  <a:gd name="connsiteY4" fmla="*/ 0 h 59415"/>
                  <a:gd name="connsiteX5" fmla="*/ 0 w 379371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0" y="0"/>
                    </a:moveTo>
                    <a:lnTo>
                      <a:pt x="0" y="69361"/>
                    </a:lnTo>
                    <a:lnTo>
                      <a:pt x="351654" y="69361"/>
                    </a:lnTo>
                    <a:cubicBezTo>
                      <a:pt x="366343" y="69361"/>
                      <a:pt x="381031" y="53676"/>
                      <a:pt x="381031" y="32310"/>
                    </a:cubicBezTo>
                    <a:cubicBezTo>
                      <a:pt x="381031" y="16149"/>
                      <a:pt x="366343" y="0"/>
                      <a:pt x="3516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9EDF56B-2875-9D4D-A62F-AC9B567A387D}"/>
                  </a:ext>
                </a:extLst>
              </p:cNvPr>
              <p:cNvSpPr/>
              <p:nvPr/>
            </p:nvSpPr>
            <p:spPr>
              <a:xfrm rot="16386194">
                <a:off x="2225956" y="2060400"/>
                <a:ext cx="320095" cy="59415"/>
              </a:xfrm>
              <a:custGeom>
                <a:avLst/>
                <a:gdLst>
                  <a:gd name="connsiteX0" fmla="*/ 300462 w 320094"/>
                  <a:gd name="connsiteY0" fmla="*/ 63657 h 59415"/>
                  <a:gd name="connsiteX1" fmla="*/ 329852 w 320094"/>
                  <a:gd name="connsiteY1" fmla="*/ 31835 h 59415"/>
                  <a:gd name="connsiteX2" fmla="*/ 300462 w 320094"/>
                  <a:gd name="connsiteY2" fmla="*/ 0 h 59415"/>
                  <a:gd name="connsiteX3" fmla="*/ 0 w 320094"/>
                  <a:gd name="connsiteY3" fmla="*/ 0 h 59415"/>
                  <a:gd name="connsiteX4" fmla="*/ 0 w 320094"/>
                  <a:gd name="connsiteY4" fmla="*/ 63657 h 59415"/>
                  <a:gd name="connsiteX5" fmla="*/ 300462 w 320094"/>
                  <a:gd name="connsiteY5" fmla="*/ 6365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94" h="59415">
                    <a:moveTo>
                      <a:pt x="300462" y="63657"/>
                    </a:moveTo>
                    <a:cubicBezTo>
                      <a:pt x="320142" y="63657"/>
                      <a:pt x="329852" y="47734"/>
                      <a:pt x="329852" y="31835"/>
                    </a:cubicBezTo>
                    <a:cubicBezTo>
                      <a:pt x="329852" y="15911"/>
                      <a:pt x="320130" y="0"/>
                      <a:pt x="300462" y="0"/>
                    </a:cubicBezTo>
                    <a:lnTo>
                      <a:pt x="0" y="0"/>
                    </a:lnTo>
                    <a:lnTo>
                      <a:pt x="0" y="63657"/>
                    </a:lnTo>
                    <a:lnTo>
                      <a:pt x="300462" y="6365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96C4BC2-DBA5-894F-B025-F3F64133A12B}"/>
                  </a:ext>
                </a:extLst>
              </p:cNvPr>
              <p:cNvSpPr/>
              <p:nvPr/>
            </p:nvSpPr>
            <p:spPr>
              <a:xfrm rot="16386194">
                <a:off x="2257736" y="2020898"/>
                <a:ext cx="260818" cy="59415"/>
              </a:xfrm>
              <a:custGeom>
                <a:avLst/>
                <a:gdLst>
                  <a:gd name="connsiteX0" fmla="*/ 0 w 260817"/>
                  <a:gd name="connsiteY0" fmla="*/ 67460 h 59415"/>
                  <a:gd name="connsiteX1" fmla="*/ 237664 w 260817"/>
                  <a:gd name="connsiteY1" fmla="*/ 67460 h 59415"/>
                  <a:gd name="connsiteX2" fmla="*/ 267291 w 260817"/>
                  <a:gd name="connsiteY2" fmla="*/ 31359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60"/>
                    </a:moveTo>
                    <a:lnTo>
                      <a:pt x="237664" y="67460"/>
                    </a:lnTo>
                    <a:cubicBezTo>
                      <a:pt x="252602" y="67460"/>
                      <a:pt x="267291" y="52012"/>
                      <a:pt x="267291" y="31359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6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7D59032-F0F8-1041-86D1-6789603CC836}"/>
                  </a:ext>
                </a:extLst>
              </p:cNvPr>
              <p:cNvSpPr/>
              <p:nvPr/>
            </p:nvSpPr>
            <p:spPr>
              <a:xfrm rot="16386194">
                <a:off x="2240316" y="2102585"/>
                <a:ext cx="260818" cy="11883"/>
              </a:xfrm>
              <a:custGeom>
                <a:avLst/>
                <a:gdLst>
                  <a:gd name="connsiteX0" fmla="*/ 0 w 260817"/>
                  <a:gd name="connsiteY0" fmla="*/ 0 h 11883"/>
                  <a:gd name="connsiteX1" fmla="*/ 270136 w 260817"/>
                  <a:gd name="connsiteY1" fmla="*/ 0 h 11883"/>
                  <a:gd name="connsiteX2" fmla="*/ 0 w 260817"/>
                  <a:gd name="connsiteY2" fmla="*/ 0 h 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817" h="11883">
                    <a:moveTo>
                      <a:pt x="0" y="0"/>
                    </a:moveTo>
                    <a:lnTo>
                      <a:pt x="270136" y="0"/>
                    </a:lnTo>
                    <a:cubicBezTo>
                      <a:pt x="235779" y="10933"/>
                      <a:pt x="44315" y="2185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2F6868AB-364F-F04F-A94E-E633322B08F4}"/>
                  </a:ext>
                </a:extLst>
              </p:cNvPr>
              <p:cNvSpPr/>
              <p:nvPr/>
            </p:nvSpPr>
            <p:spPr>
              <a:xfrm rot="16386194">
                <a:off x="2859045" y="1361119"/>
                <a:ext cx="343805" cy="59415"/>
              </a:xfrm>
              <a:custGeom>
                <a:avLst/>
                <a:gdLst>
                  <a:gd name="connsiteX0" fmla="*/ 0 w 343805"/>
                  <a:gd name="connsiteY0" fmla="*/ 62719 h 59415"/>
                  <a:gd name="connsiteX1" fmla="*/ 320379 w 343805"/>
                  <a:gd name="connsiteY1" fmla="*/ 62719 h 59415"/>
                  <a:gd name="connsiteX2" fmla="*/ 349757 w 343805"/>
                  <a:gd name="connsiteY2" fmla="*/ 31348 h 59415"/>
                  <a:gd name="connsiteX3" fmla="*/ 320379 w 343805"/>
                  <a:gd name="connsiteY3" fmla="*/ 0 h 59415"/>
                  <a:gd name="connsiteX4" fmla="*/ 0 w 343805"/>
                  <a:gd name="connsiteY4" fmla="*/ 0 h 59415"/>
                  <a:gd name="connsiteX5" fmla="*/ 0 w 343805"/>
                  <a:gd name="connsiteY5" fmla="*/ 62707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805" h="59415">
                    <a:moveTo>
                      <a:pt x="0" y="62719"/>
                    </a:moveTo>
                    <a:lnTo>
                      <a:pt x="320379" y="62719"/>
                    </a:lnTo>
                    <a:cubicBezTo>
                      <a:pt x="335068" y="62719"/>
                      <a:pt x="349757" y="52262"/>
                      <a:pt x="349757" y="31348"/>
                    </a:cubicBezTo>
                    <a:cubicBezTo>
                      <a:pt x="349757" y="15686"/>
                      <a:pt x="335056" y="0"/>
                      <a:pt x="320379" y="0"/>
                    </a:cubicBezTo>
                    <a:lnTo>
                      <a:pt x="0" y="0"/>
                    </a:lnTo>
                    <a:lnTo>
                      <a:pt x="0" y="62707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C07CF4CA-2BEE-E941-821D-534B34286D34}"/>
                  </a:ext>
                </a:extLst>
              </p:cNvPr>
              <p:cNvSpPr/>
              <p:nvPr/>
            </p:nvSpPr>
            <p:spPr>
              <a:xfrm rot="16386194">
                <a:off x="2203745" y="2175707"/>
                <a:ext cx="106698" cy="47532"/>
              </a:xfrm>
              <a:custGeom>
                <a:avLst/>
                <a:gdLst>
                  <a:gd name="connsiteX0" fmla="*/ 0 w 106698"/>
                  <a:gd name="connsiteY0" fmla="*/ 57954 h 47532"/>
                  <a:gd name="connsiteX1" fmla="*/ 83414 w 106698"/>
                  <a:gd name="connsiteY1" fmla="*/ 57954 h 47532"/>
                  <a:gd name="connsiteX2" fmla="*/ 112792 w 106698"/>
                  <a:gd name="connsiteY2" fmla="*/ 21140 h 47532"/>
                  <a:gd name="connsiteX3" fmla="*/ 108050 w 106698"/>
                  <a:gd name="connsiteY3" fmla="*/ 0 h 47532"/>
                  <a:gd name="connsiteX4" fmla="*/ 0 w 106698"/>
                  <a:gd name="connsiteY4" fmla="*/ 57954 h 4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98" h="47532">
                    <a:moveTo>
                      <a:pt x="0" y="57954"/>
                    </a:moveTo>
                    <a:lnTo>
                      <a:pt x="83414" y="57954"/>
                    </a:lnTo>
                    <a:cubicBezTo>
                      <a:pt x="103082" y="57954"/>
                      <a:pt x="112792" y="42280"/>
                      <a:pt x="112792" y="21140"/>
                    </a:cubicBezTo>
                    <a:cubicBezTo>
                      <a:pt x="112792" y="15911"/>
                      <a:pt x="112792" y="5454"/>
                      <a:pt x="108050" y="0"/>
                    </a:cubicBezTo>
                    <a:cubicBezTo>
                      <a:pt x="68725" y="21152"/>
                      <a:pt x="34357" y="37051"/>
                      <a:pt x="0" y="579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F7CB4D4-F7E2-8240-8302-A81EAD388A0F}"/>
                  </a:ext>
                </a:extLst>
              </p:cNvPr>
              <p:cNvSpPr/>
              <p:nvPr/>
            </p:nvSpPr>
            <p:spPr>
              <a:xfrm rot="16386194">
                <a:off x="980609" y="1691648"/>
                <a:ext cx="829875" cy="59415"/>
              </a:xfrm>
              <a:custGeom>
                <a:avLst/>
                <a:gdLst>
                  <a:gd name="connsiteX0" fmla="*/ 414226 w 829875"/>
                  <a:gd name="connsiteY0" fmla="*/ 0 h 59415"/>
                  <a:gd name="connsiteX1" fmla="*/ 29875 w 829875"/>
                  <a:gd name="connsiteY1" fmla="*/ 0 h 59415"/>
                  <a:gd name="connsiteX2" fmla="*/ 0 w 829875"/>
                  <a:gd name="connsiteY2" fmla="*/ 31348 h 59415"/>
                  <a:gd name="connsiteX3" fmla="*/ 29875 w 829875"/>
                  <a:gd name="connsiteY3" fmla="*/ 62707 h 59415"/>
                  <a:gd name="connsiteX4" fmla="*/ 799051 w 829875"/>
                  <a:gd name="connsiteY4" fmla="*/ 62707 h 59415"/>
                  <a:gd name="connsiteX5" fmla="*/ 833171 w 829875"/>
                  <a:gd name="connsiteY5" fmla="*/ 31348 h 59415"/>
                  <a:gd name="connsiteX6" fmla="*/ 799051 w 829875"/>
                  <a:gd name="connsiteY6" fmla="*/ 0 h 59415"/>
                  <a:gd name="connsiteX7" fmla="*/ 41422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4226" y="0"/>
                    </a:moveTo>
                    <a:lnTo>
                      <a:pt x="29875" y="0"/>
                    </a:lnTo>
                    <a:cubicBezTo>
                      <a:pt x="15175" y="0"/>
                      <a:pt x="0" y="15674"/>
                      <a:pt x="0" y="31348"/>
                    </a:cubicBezTo>
                    <a:cubicBezTo>
                      <a:pt x="0" y="52250"/>
                      <a:pt x="15175" y="62707"/>
                      <a:pt x="29875" y="62707"/>
                    </a:cubicBezTo>
                    <a:lnTo>
                      <a:pt x="799051" y="62707"/>
                    </a:lnTo>
                    <a:cubicBezTo>
                      <a:pt x="818482" y="62707"/>
                      <a:pt x="833171" y="52250"/>
                      <a:pt x="833171" y="31348"/>
                    </a:cubicBezTo>
                    <a:cubicBezTo>
                      <a:pt x="833171" y="15662"/>
                      <a:pt x="818470" y="0"/>
                      <a:pt x="799051" y="0"/>
                    </a:cubicBezTo>
                    <a:lnTo>
                      <a:pt x="41422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3BF7355-493F-F144-88C1-635CEBDCB3F4}"/>
                  </a:ext>
                </a:extLst>
              </p:cNvPr>
              <p:cNvSpPr/>
              <p:nvPr/>
            </p:nvSpPr>
            <p:spPr>
              <a:xfrm rot="16386194">
                <a:off x="865441" y="1901497"/>
                <a:ext cx="782454" cy="59415"/>
              </a:xfrm>
              <a:custGeom>
                <a:avLst/>
                <a:gdLst>
                  <a:gd name="connsiteX0" fmla="*/ 395732 w 782453"/>
                  <a:gd name="connsiteY0" fmla="*/ 0 h 59415"/>
                  <a:gd name="connsiteX1" fmla="*/ 34594 w 782453"/>
                  <a:gd name="connsiteY1" fmla="*/ 0 h 59415"/>
                  <a:gd name="connsiteX2" fmla="*/ 0 w 782453"/>
                  <a:gd name="connsiteY2" fmla="*/ 32310 h 59415"/>
                  <a:gd name="connsiteX3" fmla="*/ 34594 w 782453"/>
                  <a:gd name="connsiteY3" fmla="*/ 69361 h 59415"/>
                  <a:gd name="connsiteX4" fmla="*/ 756384 w 782453"/>
                  <a:gd name="connsiteY4" fmla="*/ 69361 h 59415"/>
                  <a:gd name="connsiteX5" fmla="*/ 785761 w 782453"/>
                  <a:gd name="connsiteY5" fmla="*/ 32310 h 59415"/>
                  <a:gd name="connsiteX6" fmla="*/ 756384 w 782453"/>
                  <a:gd name="connsiteY6" fmla="*/ 0 h 59415"/>
                  <a:gd name="connsiteX7" fmla="*/ 395720 w 782453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453" h="59415">
                    <a:moveTo>
                      <a:pt x="395732" y="0"/>
                    </a:moveTo>
                    <a:lnTo>
                      <a:pt x="34594" y="0"/>
                    </a:lnTo>
                    <a:cubicBezTo>
                      <a:pt x="15151" y="0"/>
                      <a:pt x="0" y="16161"/>
                      <a:pt x="0" y="32310"/>
                    </a:cubicBezTo>
                    <a:cubicBezTo>
                      <a:pt x="0" y="53676"/>
                      <a:pt x="15163" y="69361"/>
                      <a:pt x="34594" y="69361"/>
                    </a:cubicBezTo>
                    <a:lnTo>
                      <a:pt x="756384" y="69361"/>
                    </a:lnTo>
                    <a:cubicBezTo>
                      <a:pt x="771085" y="69361"/>
                      <a:pt x="785761" y="53676"/>
                      <a:pt x="785761" y="32310"/>
                    </a:cubicBezTo>
                    <a:cubicBezTo>
                      <a:pt x="785761" y="16149"/>
                      <a:pt x="771073" y="0"/>
                      <a:pt x="756384" y="0"/>
                    </a:cubicBezTo>
                    <a:lnTo>
                      <a:pt x="39572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A838061-8C26-574A-99DA-6D3A12CC1CAF}"/>
                  </a:ext>
                </a:extLst>
              </p:cNvPr>
              <p:cNvSpPr/>
              <p:nvPr/>
            </p:nvSpPr>
            <p:spPr>
              <a:xfrm rot="16386194">
                <a:off x="811079" y="2003315"/>
                <a:ext cx="497925" cy="178246"/>
              </a:xfrm>
              <a:custGeom>
                <a:avLst/>
                <a:gdLst>
                  <a:gd name="connsiteX0" fmla="*/ 469887 w 497925"/>
                  <a:gd name="connsiteY0" fmla="*/ 116870 h 178245"/>
                  <a:gd name="connsiteX1" fmla="*/ 59490 w 497925"/>
                  <a:gd name="connsiteY1" fmla="*/ 116870 h 178245"/>
                  <a:gd name="connsiteX2" fmla="*/ 0 w 497925"/>
                  <a:gd name="connsiteY2" fmla="*/ 184318 h 178245"/>
                  <a:gd name="connsiteX3" fmla="*/ 469899 w 497925"/>
                  <a:gd name="connsiteY3" fmla="*/ 184318 h 178245"/>
                  <a:gd name="connsiteX4" fmla="*/ 499526 w 497925"/>
                  <a:gd name="connsiteY4" fmla="*/ 148217 h 178245"/>
                  <a:gd name="connsiteX5" fmla="*/ 469899 w 497925"/>
                  <a:gd name="connsiteY5" fmla="*/ 116870 h 178245"/>
                  <a:gd name="connsiteX6" fmla="*/ 153539 w 497925"/>
                  <a:gd name="connsiteY6" fmla="*/ 57003 h 178245"/>
                  <a:gd name="connsiteX7" fmla="*/ 236953 w 497925"/>
                  <a:gd name="connsiteY7" fmla="*/ 57003 h 178245"/>
                  <a:gd name="connsiteX8" fmla="*/ 266331 w 497925"/>
                  <a:gd name="connsiteY8" fmla="*/ 20914 h 178245"/>
                  <a:gd name="connsiteX9" fmla="*/ 261589 w 497925"/>
                  <a:gd name="connsiteY9" fmla="*/ 0 h 178245"/>
                  <a:gd name="connsiteX10" fmla="*/ 153539 w 497925"/>
                  <a:gd name="connsiteY10" fmla="*/ 57015 h 17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925" h="178245"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close/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4ABF41B7-6533-6B47-9E82-C8BF044F206E}"/>
                  </a:ext>
                </a:extLst>
              </p:cNvPr>
              <p:cNvSpPr/>
              <p:nvPr/>
            </p:nvSpPr>
            <p:spPr>
              <a:xfrm rot="16386194">
                <a:off x="1151872" y="1526184"/>
                <a:ext cx="497925" cy="320843"/>
              </a:xfrm>
              <a:custGeom>
                <a:avLst/>
                <a:gdLst>
                  <a:gd name="connsiteX0" fmla="*/ 95258 w 497925"/>
                  <a:gd name="connsiteY0" fmla="*/ 323029 h 320842"/>
                  <a:gd name="connsiteX1" fmla="*/ 307101 w 497925"/>
                  <a:gd name="connsiteY1" fmla="*/ 323029 h 320842"/>
                  <a:gd name="connsiteX2" fmla="*/ 504256 w 497925"/>
                  <a:gd name="connsiteY2" fmla="*/ 259371 h 320842"/>
                  <a:gd name="connsiteX3" fmla="*/ 95258 w 497925"/>
                  <a:gd name="connsiteY3" fmla="*/ 259371 h 320842"/>
                  <a:gd name="connsiteX4" fmla="*/ 65394 w 497925"/>
                  <a:gd name="connsiteY4" fmla="*/ 291194 h 320842"/>
                  <a:gd name="connsiteX5" fmla="*/ 95258 w 497925"/>
                  <a:gd name="connsiteY5" fmla="*/ 323029 h 320842"/>
                  <a:gd name="connsiteX6" fmla="*/ 362063 w 497925"/>
                  <a:gd name="connsiteY6" fmla="*/ 69361 h 320842"/>
                  <a:gd name="connsiteX7" fmla="*/ 391464 w 497925"/>
                  <a:gd name="connsiteY7" fmla="*/ 32310 h 320842"/>
                  <a:gd name="connsiteX8" fmla="*/ 362063 w 497925"/>
                  <a:gd name="connsiteY8" fmla="*/ 0 h 320842"/>
                  <a:gd name="connsiteX9" fmla="*/ 0 w 497925"/>
                  <a:gd name="connsiteY9" fmla="*/ 0 h 320842"/>
                  <a:gd name="connsiteX10" fmla="*/ 0 w 497925"/>
                  <a:gd name="connsiteY10" fmla="*/ 69361 h 320842"/>
                  <a:gd name="connsiteX11" fmla="*/ 362063 w 497925"/>
                  <a:gd name="connsiteY11" fmla="*/ 69361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7925" h="320842">
                    <a:moveTo>
                      <a:pt x="95258" y="323029"/>
                    </a:moveTo>
                    <a:lnTo>
                      <a:pt x="307101" y="323029"/>
                    </a:lnTo>
                    <a:cubicBezTo>
                      <a:pt x="373586" y="304254"/>
                      <a:pt x="439348" y="283019"/>
                      <a:pt x="504256" y="259371"/>
                    </a:cubicBezTo>
                    <a:lnTo>
                      <a:pt x="95258" y="259371"/>
                    </a:lnTo>
                    <a:cubicBezTo>
                      <a:pt x="80557" y="259371"/>
                      <a:pt x="65394" y="270304"/>
                      <a:pt x="65394" y="291194"/>
                    </a:cubicBezTo>
                    <a:cubicBezTo>
                      <a:pt x="65394" y="307355"/>
                      <a:pt x="80569" y="323029"/>
                      <a:pt x="95258" y="323029"/>
                    </a:cubicBezTo>
                    <a:close/>
                    <a:moveTo>
                      <a:pt x="362063" y="69361"/>
                    </a:moveTo>
                    <a:cubicBezTo>
                      <a:pt x="376763" y="69361"/>
                      <a:pt x="391464" y="53676"/>
                      <a:pt x="391464" y="32310"/>
                    </a:cubicBezTo>
                    <a:cubicBezTo>
                      <a:pt x="391464" y="16149"/>
                      <a:pt x="376763" y="0"/>
                      <a:pt x="362063" y="0"/>
                    </a:cubicBezTo>
                    <a:lnTo>
                      <a:pt x="0" y="0"/>
                    </a:lnTo>
                    <a:lnTo>
                      <a:pt x="0" y="69361"/>
                    </a:lnTo>
                    <a:lnTo>
                      <a:pt x="362063" y="69361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73075572-B9C4-8049-ABF6-586250E15FB6}"/>
                  </a:ext>
                </a:extLst>
              </p:cNvPr>
              <p:cNvSpPr/>
              <p:nvPr/>
            </p:nvSpPr>
            <p:spPr>
              <a:xfrm rot="16386194">
                <a:off x="1199270" y="1485193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2707 h 59415"/>
                  <a:gd name="connsiteX2" fmla="*/ 384825 w 414937"/>
                  <a:gd name="connsiteY2" fmla="*/ 62707 h 59415"/>
                  <a:gd name="connsiteX3" fmla="*/ 418945 w 414937"/>
                  <a:gd name="connsiteY3" fmla="*/ 31348 h 59415"/>
                  <a:gd name="connsiteX4" fmla="*/ 384825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2707"/>
                    </a:lnTo>
                    <a:lnTo>
                      <a:pt x="384825" y="62707"/>
                    </a:lnTo>
                    <a:cubicBezTo>
                      <a:pt x="404256" y="62707"/>
                      <a:pt x="418945" y="52250"/>
                      <a:pt x="418945" y="31348"/>
                    </a:cubicBezTo>
                    <a:cubicBezTo>
                      <a:pt x="418945" y="15662"/>
                      <a:pt x="404244" y="0"/>
                      <a:pt x="3848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F88890AA-465C-624F-BB42-277EA9BFB551}"/>
                  </a:ext>
                </a:extLst>
              </p:cNvPr>
              <p:cNvSpPr/>
              <p:nvPr/>
            </p:nvSpPr>
            <p:spPr>
              <a:xfrm rot="16386194">
                <a:off x="1436879" y="1509921"/>
                <a:ext cx="201541" cy="59415"/>
              </a:xfrm>
              <a:custGeom>
                <a:avLst/>
                <a:gdLst>
                  <a:gd name="connsiteX0" fmla="*/ 0 w 201541"/>
                  <a:gd name="connsiteY0" fmla="*/ 0 h 59415"/>
                  <a:gd name="connsiteX1" fmla="*/ 0 w 201541"/>
                  <a:gd name="connsiteY1" fmla="*/ 63658 h 59415"/>
                  <a:gd name="connsiteX2" fmla="*/ 5216 w 201541"/>
                  <a:gd name="connsiteY2" fmla="*/ 63658 h 59415"/>
                  <a:gd name="connsiteX3" fmla="*/ 201897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0"/>
                    </a:moveTo>
                    <a:lnTo>
                      <a:pt x="0" y="63658"/>
                    </a:lnTo>
                    <a:lnTo>
                      <a:pt x="5216" y="63658"/>
                    </a:lnTo>
                    <a:cubicBezTo>
                      <a:pt x="71535" y="44894"/>
                      <a:pt x="137143" y="23659"/>
                      <a:pt x="2018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528B4B5-EFB8-AB46-A8AC-8135821C4A19}"/>
                  </a:ext>
                </a:extLst>
              </p:cNvPr>
              <p:cNvSpPr/>
              <p:nvPr/>
            </p:nvSpPr>
            <p:spPr>
              <a:xfrm rot="16386194">
                <a:off x="993156" y="1952339"/>
                <a:ext cx="260818" cy="59415"/>
              </a:xfrm>
              <a:custGeom>
                <a:avLst/>
                <a:gdLst>
                  <a:gd name="connsiteX0" fmla="*/ 0 w 260817"/>
                  <a:gd name="connsiteY0" fmla="*/ 67448 h 59415"/>
                  <a:gd name="connsiteX1" fmla="*/ 237664 w 260817"/>
                  <a:gd name="connsiteY1" fmla="*/ 67448 h 59415"/>
                  <a:gd name="connsiteX2" fmla="*/ 267291 w 260817"/>
                  <a:gd name="connsiteY2" fmla="*/ 31348 h 59415"/>
                  <a:gd name="connsiteX3" fmla="*/ 237664 w 260817"/>
                  <a:gd name="connsiteY3" fmla="*/ 0 h 59415"/>
                  <a:gd name="connsiteX4" fmla="*/ 0 w 260817"/>
                  <a:gd name="connsiteY4" fmla="*/ 0 h 59415"/>
                  <a:gd name="connsiteX5" fmla="*/ 0 w 260817"/>
                  <a:gd name="connsiteY5" fmla="*/ 6744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817" h="59415">
                    <a:moveTo>
                      <a:pt x="0" y="67448"/>
                    </a:moveTo>
                    <a:lnTo>
                      <a:pt x="237664" y="67448"/>
                    </a:lnTo>
                    <a:cubicBezTo>
                      <a:pt x="252602" y="67448"/>
                      <a:pt x="267291" y="52012"/>
                      <a:pt x="267291" y="31348"/>
                    </a:cubicBezTo>
                    <a:cubicBezTo>
                      <a:pt x="267291" y="15674"/>
                      <a:pt x="252590" y="0"/>
                      <a:pt x="237664" y="0"/>
                    </a:cubicBezTo>
                    <a:lnTo>
                      <a:pt x="0" y="0"/>
                    </a:lnTo>
                    <a:lnTo>
                      <a:pt x="0" y="67448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27CE6CD4-105A-7F47-8349-A016545AC643}"/>
                  </a:ext>
                </a:extLst>
              </p:cNvPr>
              <p:cNvSpPr/>
              <p:nvPr/>
            </p:nvSpPr>
            <p:spPr>
              <a:xfrm rot="16386194">
                <a:off x="873375" y="1651084"/>
                <a:ext cx="901007" cy="427790"/>
              </a:xfrm>
              <a:custGeom>
                <a:avLst/>
                <a:gdLst>
                  <a:gd name="connsiteX0" fmla="*/ 212723 w 901007"/>
                  <a:gd name="connsiteY0" fmla="*/ 259372 h 427790"/>
                  <a:gd name="connsiteX1" fmla="*/ 907980 w 901007"/>
                  <a:gd name="connsiteY1" fmla="*/ 259372 h 427790"/>
                  <a:gd name="connsiteX2" fmla="*/ 434525 w 901007"/>
                  <a:gd name="connsiteY2" fmla="*/ 270304 h 427790"/>
                  <a:gd name="connsiteX3" fmla="*/ 198034 w 901007"/>
                  <a:gd name="connsiteY3" fmla="*/ 296423 h 427790"/>
                  <a:gd name="connsiteX4" fmla="*/ 212735 w 901007"/>
                  <a:gd name="connsiteY4" fmla="*/ 259372 h 427790"/>
                  <a:gd name="connsiteX5" fmla="*/ 24104 w 901007"/>
                  <a:gd name="connsiteY5" fmla="*/ 133007 h 427790"/>
                  <a:gd name="connsiteX6" fmla="*/ 720298 w 901007"/>
                  <a:gd name="connsiteY6" fmla="*/ 133007 h 427790"/>
                  <a:gd name="connsiteX7" fmla="*/ 246368 w 901007"/>
                  <a:gd name="connsiteY7" fmla="*/ 143940 h 427790"/>
                  <a:gd name="connsiteX8" fmla="*/ 9415 w 901007"/>
                  <a:gd name="connsiteY8" fmla="*/ 170070 h 427790"/>
                  <a:gd name="connsiteX9" fmla="*/ 24104 w 901007"/>
                  <a:gd name="connsiteY9" fmla="*/ 133019 h 427790"/>
                  <a:gd name="connsiteX10" fmla="*/ 482859 w 901007"/>
                  <a:gd name="connsiteY10" fmla="*/ 385736 h 427790"/>
                  <a:gd name="connsiteX11" fmla="*/ 834038 w 901007"/>
                  <a:gd name="connsiteY11" fmla="*/ 385736 h 427790"/>
                  <a:gd name="connsiteX12" fmla="*/ 641152 w 901007"/>
                  <a:gd name="connsiteY12" fmla="*/ 396668 h 427790"/>
                  <a:gd name="connsiteX13" fmla="*/ 468182 w 901007"/>
                  <a:gd name="connsiteY13" fmla="*/ 428016 h 427790"/>
                  <a:gd name="connsiteX14" fmla="*/ 482859 w 901007"/>
                  <a:gd name="connsiteY14" fmla="*/ 385736 h 427790"/>
                  <a:gd name="connsiteX15" fmla="*/ 73861 w 901007"/>
                  <a:gd name="connsiteY15" fmla="*/ 0 h 427790"/>
                  <a:gd name="connsiteX16" fmla="*/ 403713 w 901007"/>
                  <a:gd name="connsiteY16" fmla="*/ 0 h 427790"/>
                  <a:gd name="connsiteX17" fmla="*/ 73861 w 901007"/>
                  <a:gd name="connsiteY17" fmla="*/ 0 h 42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007" h="427790">
                    <a:moveTo>
                      <a:pt x="212723" y="259372"/>
                    </a:moveTo>
                    <a:lnTo>
                      <a:pt x="907980" y="259372"/>
                    </a:lnTo>
                    <a:cubicBezTo>
                      <a:pt x="878591" y="259372"/>
                      <a:pt x="632154" y="265076"/>
                      <a:pt x="434525" y="270304"/>
                    </a:cubicBezTo>
                    <a:cubicBezTo>
                      <a:pt x="316042" y="275533"/>
                      <a:pt x="198034" y="285978"/>
                      <a:pt x="198034" y="296423"/>
                    </a:cubicBezTo>
                    <a:cubicBezTo>
                      <a:pt x="188075" y="306880"/>
                      <a:pt x="182859" y="259372"/>
                      <a:pt x="212735" y="259372"/>
                    </a:cubicBezTo>
                    <a:close/>
                    <a:moveTo>
                      <a:pt x="24104" y="133007"/>
                    </a:moveTo>
                    <a:lnTo>
                      <a:pt x="720298" y="133007"/>
                    </a:lnTo>
                    <a:cubicBezTo>
                      <a:pt x="690921" y="133007"/>
                      <a:pt x="443997" y="138711"/>
                      <a:pt x="246368" y="143940"/>
                    </a:cubicBezTo>
                    <a:cubicBezTo>
                      <a:pt x="123155" y="149168"/>
                      <a:pt x="9415" y="159625"/>
                      <a:pt x="9415" y="170070"/>
                    </a:cubicBezTo>
                    <a:cubicBezTo>
                      <a:pt x="-543" y="180527"/>
                      <a:pt x="-10502" y="133019"/>
                      <a:pt x="24104" y="133019"/>
                    </a:cubicBezTo>
                    <a:close/>
                    <a:moveTo>
                      <a:pt x="482859" y="385736"/>
                    </a:moveTo>
                    <a:lnTo>
                      <a:pt x="834038" y="385736"/>
                    </a:lnTo>
                    <a:cubicBezTo>
                      <a:pt x="804187" y="385736"/>
                      <a:pt x="838781" y="391440"/>
                      <a:pt x="641152" y="396668"/>
                    </a:cubicBezTo>
                    <a:cubicBezTo>
                      <a:pt x="517465" y="401885"/>
                      <a:pt x="468182" y="412330"/>
                      <a:pt x="468182" y="428016"/>
                    </a:cubicBezTo>
                    <a:cubicBezTo>
                      <a:pt x="458224" y="433244"/>
                      <a:pt x="453007" y="385736"/>
                      <a:pt x="482859" y="385736"/>
                    </a:cubicBezTo>
                    <a:close/>
                    <a:moveTo>
                      <a:pt x="73861" y="0"/>
                    </a:moveTo>
                    <a:lnTo>
                      <a:pt x="403713" y="0"/>
                    </a:lnTo>
                    <a:cubicBezTo>
                      <a:pt x="369356" y="10932"/>
                      <a:pt x="118176" y="21865"/>
                      <a:pt x="73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0D9E936A-5A33-F141-84C8-7A47D853DEF0}"/>
                  </a:ext>
                </a:extLst>
              </p:cNvPr>
              <p:cNvSpPr/>
              <p:nvPr/>
            </p:nvSpPr>
            <p:spPr>
              <a:xfrm rot="16386194">
                <a:off x="737410" y="1545286"/>
                <a:ext cx="1055127" cy="558504"/>
              </a:xfrm>
              <a:custGeom>
                <a:avLst/>
                <a:gdLst>
                  <a:gd name="connsiteX0" fmla="*/ 636953 w 1055127"/>
                  <a:gd name="connsiteY0" fmla="*/ 374340 h 558503"/>
                  <a:gd name="connsiteX1" fmla="*/ 252602 w 1055127"/>
                  <a:gd name="connsiteY1" fmla="*/ 374340 h 558503"/>
                  <a:gd name="connsiteX2" fmla="*/ 222727 w 1055127"/>
                  <a:gd name="connsiteY2" fmla="*/ 405688 h 558503"/>
                  <a:gd name="connsiteX3" fmla="*/ 252602 w 1055127"/>
                  <a:gd name="connsiteY3" fmla="*/ 437047 h 558503"/>
                  <a:gd name="connsiteX4" fmla="*/ 1021778 w 1055127"/>
                  <a:gd name="connsiteY4" fmla="*/ 437047 h 558503"/>
                  <a:gd name="connsiteX5" fmla="*/ 1055898 w 1055127"/>
                  <a:gd name="connsiteY5" fmla="*/ 405688 h 558503"/>
                  <a:gd name="connsiteX6" fmla="*/ 1021778 w 1055127"/>
                  <a:gd name="connsiteY6" fmla="*/ 374340 h 558503"/>
                  <a:gd name="connsiteX7" fmla="*/ 636953 w 1055127"/>
                  <a:gd name="connsiteY7" fmla="*/ 374340 h 558503"/>
                  <a:gd name="connsiteX8" fmla="*/ 425109 w 1055127"/>
                  <a:gd name="connsiteY8" fmla="*/ 247025 h 558503"/>
                  <a:gd name="connsiteX9" fmla="*/ 63972 w 1055127"/>
                  <a:gd name="connsiteY9" fmla="*/ 247025 h 558503"/>
                  <a:gd name="connsiteX10" fmla="*/ 29378 w 1055127"/>
                  <a:gd name="connsiteY10" fmla="*/ 279335 h 558503"/>
                  <a:gd name="connsiteX11" fmla="*/ 63972 w 1055127"/>
                  <a:gd name="connsiteY11" fmla="*/ 316386 h 558503"/>
                  <a:gd name="connsiteX12" fmla="*/ 785761 w 1055127"/>
                  <a:gd name="connsiteY12" fmla="*/ 316386 h 558503"/>
                  <a:gd name="connsiteX13" fmla="*/ 815139 w 1055127"/>
                  <a:gd name="connsiteY13" fmla="*/ 279335 h 558503"/>
                  <a:gd name="connsiteX14" fmla="*/ 785761 w 1055127"/>
                  <a:gd name="connsiteY14" fmla="*/ 247025 h 558503"/>
                  <a:gd name="connsiteX15" fmla="*/ 425098 w 1055127"/>
                  <a:gd name="connsiteY15" fmla="*/ 247025 h 558503"/>
                  <a:gd name="connsiteX16" fmla="*/ 469887 w 1055127"/>
                  <a:gd name="connsiteY16" fmla="*/ 116870 h 558503"/>
                  <a:gd name="connsiteX17" fmla="*/ 59490 w 1055127"/>
                  <a:gd name="connsiteY17" fmla="*/ 116870 h 558503"/>
                  <a:gd name="connsiteX18" fmla="*/ 0 w 1055127"/>
                  <a:gd name="connsiteY18" fmla="*/ 184318 h 558503"/>
                  <a:gd name="connsiteX19" fmla="*/ 469899 w 1055127"/>
                  <a:gd name="connsiteY19" fmla="*/ 184318 h 558503"/>
                  <a:gd name="connsiteX20" fmla="*/ 499526 w 1055127"/>
                  <a:gd name="connsiteY20" fmla="*/ 148217 h 558503"/>
                  <a:gd name="connsiteX21" fmla="*/ 469899 w 1055127"/>
                  <a:gd name="connsiteY21" fmla="*/ 116870 h 558503"/>
                  <a:gd name="connsiteX22" fmla="*/ 153539 w 1055127"/>
                  <a:gd name="connsiteY22" fmla="*/ 57003 h 558503"/>
                  <a:gd name="connsiteX23" fmla="*/ 236953 w 1055127"/>
                  <a:gd name="connsiteY23" fmla="*/ 57003 h 558503"/>
                  <a:gd name="connsiteX24" fmla="*/ 266331 w 1055127"/>
                  <a:gd name="connsiteY24" fmla="*/ 20914 h 558503"/>
                  <a:gd name="connsiteX25" fmla="*/ 261589 w 1055127"/>
                  <a:gd name="connsiteY25" fmla="*/ 0 h 558503"/>
                  <a:gd name="connsiteX26" fmla="*/ 153539 w 1055127"/>
                  <a:gd name="connsiteY26" fmla="*/ 57015 h 558503"/>
                  <a:gd name="connsiteX27" fmla="*/ 518945 w 1055127"/>
                  <a:gd name="connsiteY27" fmla="*/ 570054 h 558503"/>
                  <a:gd name="connsiteX28" fmla="*/ 730788 w 1055127"/>
                  <a:gd name="connsiteY28" fmla="*/ 570054 h 558503"/>
                  <a:gd name="connsiteX29" fmla="*/ 927943 w 1055127"/>
                  <a:gd name="connsiteY29" fmla="*/ 506397 h 558503"/>
                  <a:gd name="connsiteX30" fmla="*/ 518945 w 1055127"/>
                  <a:gd name="connsiteY30" fmla="*/ 506397 h 558503"/>
                  <a:gd name="connsiteX31" fmla="*/ 489081 w 1055127"/>
                  <a:gd name="connsiteY31" fmla="*/ 538219 h 558503"/>
                  <a:gd name="connsiteX32" fmla="*/ 518945 w 1055127"/>
                  <a:gd name="connsiteY32" fmla="*/ 570054 h 55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55127" h="558503">
                    <a:moveTo>
                      <a:pt x="636953" y="374340"/>
                    </a:moveTo>
                    <a:lnTo>
                      <a:pt x="252602" y="374340"/>
                    </a:lnTo>
                    <a:cubicBezTo>
                      <a:pt x="237902" y="374340"/>
                      <a:pt x="222727" y="390014"/>
                      <a:pt x="222727" y="405688"/>
                    </a:cubicBezTo>
                    <a:cubicBezTo>
                      <a:pt x="222727" y="426590"/>
                      <a:pt x="237902" y="437047"/>
                      <a:pt x="252602" y="437047"/>
                    </a:cubicBezTo>
                    <a:lnTo>
                      <a:pt x="1021778" y="437047"/>
                    </a:lnTo>
                    <a:cubicBezTo>
                      <a:pt x="1041209" y="437047"/>
                      <a:pt x="1055898" y="426590"/>
                      <a:pt x="1055898" y="405688"/>
                    </a:cubicBezTo>
                    <a:cubicBezTo>
                      <a:pt x="1055898" y="390002"/>
                      <a:pt x="1041197" y="374340"/>
                      <a:pt x="1021778" y="374340"/>
                    </a:cubicBezTo>
                    <a:lnTo>
                      <a:pt x="636953" y="374340"/>
                    </a:lnTo>
                    <a:close/>
                    <a:moveTo>
                      <a:pt x="425109" y="247025"/>
                    </a:moveTo>
                    <a:lnTo>
                      <a:pt x="63972" y="247025"/>
                    </a:lnTo>
                    <a:cubicBezTo>
                      <a:pt x="44529" y="247025"/>
                      <a:pt x="29378" y="263186"/>
                      <a:pt x="29378" y="279335"/>
                    </a:cubicBezTo>
                    <a:cubicBezTo>
                      <a:pt x="29378" y="300701"/>
                      <a:pt x="44541" y="316386"/>
                      <a:pt x="63972" y="316386"/>
                    </a:cubicBezTo>
                    <a:lnTo>
                      <a:pt x="785761" y="316386"/>
                    </a:lnTo>
                    <a:cubicBezTo>
                      <a:pt x="800462" y="316386"/>
                      <a:pt x="815139" y="300701"/>
                      <a:pt x="815139" y="279335"/>
                    </a:cubicBezTo>
                    <a:cubicBezTo>
                      <a:pt x="815139" y="263174"/>
                      <a:pt x="800450" y="247025"/>
                      <a:pt x="785761" y="247025"/>
                    </a:cubicBezTo>
                    <a:lnTo>
                      <a:pt x="425098" y="247025"/>
                    </a:lnTo>
                    <a:close/>
                    <a:moveTo>
                      <a:pt x="469887" y="116870"/>
                    </a:moveTo>
                    <a:lnTo>
                      <a:pt x="59490" y="116870"/>
                    </a:lnTo>
                    <a:cubicBezTo>
                      <a:pt x="34831" y="137772"/>
                      <a:pt x="14926" y="158437"/>
                      <a:pt x="0" y="184318"/>
                    </a:cubicBezTo>
                    <a:lnTo>
                      <a:pt x="469899" y="184318"/>
                    </a:lnTo>
                    <a:cubicBezTo>
                      <a:pt x="484837" y="184318"/>
                      <a:pt x="499526" y="168882"/>
                      <a:pt x="499526" y="148217"/>
                    </a:cubicBezTo>
                    <a:cubicBezTo>
                      <a:pt x="499526" y="132544"/>
                      <a:pt x="484825" y="116870"/>
                      <a:pt x="469899" y="116870"/>
                    </a:cubicBezTo>
                    <a:moveTo>
                      <a:pt x="153539" y="57003"/>
                    </a:moveTo>
                    <a:lnTo>
                      <a:pt x="236953" y="57003"/>
                    </a:lnTo>
                    <a:cubicBezTo>
                      <a:pt x="256621" y="57003"/>
                      <a:pt x="266331" y="41579"/>
                      <a:pt x="266331" y="20914"/>
                    </a:cubicBezTo>
                    <a:cubicBezTo>
                      <a:pt x="266331" y="15686"/>
                      <a:pt x="266331" y="5228"/>
                      <a:pt x="261589" y="0"/>
                    </a:cubicBezTo>
                    <a:cubicBezTo>
                      <a:pt x="222264" y="20914"/>
                      <a:pt x="187896" y="36350"/>
                      <a:pt x="153539" y="57015"/>
                    </a:cubicBezTo>
                    <a:moveTo>
                      <a:pt x="518945" y="570054"/>
                    </a:moveTo>
                    <a:lnTo>
                      <a:pt x="730788" y="570054"/>
                    </a:lnTo>
                    <a:cubicBezTo>
                      <a:pt x="797273" y="551279"/>
                      <a:pt x="863035" y="530044"/>
                      <a:pt x="927943" y="506397"/>
                    </a:cubicBezTo>
                    <a:lnTo>
                      <a:pt x="518945" y="506397"/>
                    </a:lnTo>
                    <a:cubicBezTo>
                      <a:pt x="504244" y="506397"/>
                      <a:pt x="489081" y="517329"/>
                      <a:pt x="489081" y="538219"/>
                    </a:cubicBezTo>
                    <a:cubicBezTo>
                      <a:pt x="489081" y="554380"/>
                      <a:pt x="504256" y="570054"/>
                      <a:pt x="518945" y="5700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24ECF2B5-36AA-6F44-814A-0851D0F7C2F8}"/>
                  </a:ext>
                </a:extLst>
              </p:cNvPr>
              <p:cNvSpPr/>
              <p:nvPr/>
            </p:nvSpPr>
            <p:spPr>
              <a:xfrm rot="16386194">
                <a:off x="294346" y="1871809"/>
                <a:ext cx="829875" cy="59415"/>
              </a:xfrm>
              <a:custGeom>
                <a:avLst/>
                <a:gdLst>
                  <a:gd name="connsiteX0" fmla="*/ 419431 w 829875"/>
                  <a:gd name="connsiteY0" fmla="*/ 12 h 59415"/>
                  <a:gd name="connsiteX1" fmla="*/ 34594 w 829875"/>
                  <a:gd name="connsiteY1" fmla="*/ 12 h 59415"/>
                  <a:gd name="connsiteX2" fmla="*/ 0 w 829875"/>
                  <a:gd name="connsiteY2" fmla="*/ 31835 h 59415"/>
                  <a:gd name="connsiteX3" fmla="*/ 34594 w 829875"/>
                  <a:gd name="connsiteY3" fmla="*/ 63658 h 59415"/>
                  <a:gd name="connsiteX4" fmla="*/ 803770 w 829875"/>
                  <a:gd name="connsiteY4" fmla="*/ 63658 h 59415"/>
                  <a:gd name="connsiteX5" fmla="*/ 833171 w 829875"/>
                  <a:gd name="connsiteY5" fmla="*/ 31835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12"/>
                    </a:moveTo>
                    <a:lnTo>
                      <a:pt x="34594" y="12"/>
                    </a:lnTo>
                    <a:cubicBezTo>
                      <a:pt x="15163" y="12"/>
                      <a:pt x="0" y="16149"/>
                      <a:pt x="0" y="31835"/>
                    </a:cubicBezTo>
                    <a:cubicBezTo>
                      <a:pt x="0" y="47984"/>
                      <a:pt x="15163" y="63658"/>
                      <a:pt x="34594" y="63658"/>
                    </a:cubicBezTo>
                    <a:lnTo>
                      <a:pt x="803770" y="63658"/>
                    </a:lnTo>
                    <a:cubicBezTo>
                      <a:pt x="818470" y="63658"/>
                      <a:pt x="833171" y="47972"/>
                      <a:pt x="833171" y="31835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7065D277-9575-1E4C-ACEB-154ADEB2533C}"/>
                  </a:ext>
                </a:extLst>
              </p:cNvPr>
              <p:cNvSpPr/>
              <p:nvPr/>
            </p:nvSpPr>
            <p:spPr>
              <a:xfrm rot="16386194">
                <a:off x="209553" y="164848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348 h 59415"/>
                  <a:gd name="connsiteX3" fmla="*/ 29864 w 770598"/>
                  <a:gd name="connsiteY3" fmla="*/ 62695 h 59415"/>
                  <a:gd name="connsiteX4" fmla="*/ 750705 w 770598"/>
                  <a:gd name="connsiteY4" fmla="*/ 62695 h 59415"/>
                  <a:gd name="connsiteX5" fmla="*/ 780083 w 770598"/>
                  <a:gd name="connsiteY5" fmla="*/ 31348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5674"/>
                      <a:pt x="0" y="31348"/>
                    </a:cubicBezTo>
                    <a:cubicBezTo>
                      <a:pt x="0" y="52250"/>
                      <a:pt x="9959" y="62695"/>
                      <a:pt x="29864" y="62695"/>
                    </a:cubicBezTo>
                    <a:lnTo>
                      <a:pt x="750705" y="62695"/>
                    </a:lnTo>
                    <a:cubicBezTo>
                      <a:pt x="770610" y="62695"/>
                      <a:pt x="780083" y="52238"/>
                      <a:pt x="780083" y="31348"/>
                    </a:cubicBezTo>
                    <a:cubicBezTo>
                      <a:pt x="780083" y="15662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F75C779E-58CC-0641-9D61-97151105EE6B}"/>
                  </a:ext>
                </a:extLst>
              </p:cNvPr>
              <p:cNvSpPr/>
              <p:nvPr/>
            </p:nvSpPr>
            <p:spPr>
              <a:xfrm rot="16386194">
                <a:off x="226788" y="1497503"/>
                <a:ext cx="486070" cy="59415"/>
              </a:xfrm>
              <a:custGeom>
                <a:avLst/>
                <a:gdLst>
                  <a:gd name="connsiteX0" fmla="*/ 468239 w 486069"/>
                  <a:gd name="connsiteY0" fmla="*/ 0 h 59415"/>
                  <a:gd name="connsiteX1" fmla="*/ 64446 w 486069"/>
                  <a:gd name="connsiteY1" fmla="*/ 0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310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0"/>
                    </a:moveTo>
                    <a:lnTo>
                      <a:pt x="64446" y="0"/>
                    </a:lnTo>
                    <a:cubicBezTo>
                      <a:pt x="34594" y="21389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310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56DA76E-202D-5545-8178-7892827F6C76}"/>
                  </a:ext>
                </a:extLst>
              </p:cNvPr>
              <p:cNvSpPr/>
              <p:nvPr/>
            </p:nvSpPr>
            <p:spPr>
              <a:xfrm rot="16386194">
                <a:off x="606266" y="2060730"/>
                <a:ext cx="438648" cy="59415"/>
              </a:xfrm>
              <a:custGeom>
                <a:avLst/>
                <a:gdLst>
                  <a:gd name="connsiteX0" fmla="*/ 29864 w 438648"/>
                  <a:gd name="connsiteY0" fmla="*/ 69361 h 59415"/>
                  <a:gd name="connsiteX1" fmla="*/ 242893 w 438648"/>
                  <a:gd name="connsiteY1" fmla="*/ 69361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7527 h 59415"/>
                  <a:gd name="connsiteX5" fmla="*/ 29864 w 438648"/>
                  <a:gd name="connsiteY5" fmla="*/ 6935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9361"/>
                    </a:moveTo>
                    <a:lnTo>
                      <a:pt x="242893" y="69361"/>
                    </a:lnTo>
                    <a:cubicBezTo>
                      <a:pt x="317060" y="42743"/>
                      <a:pt x="381517" y="21378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6149"/>
                      <a:pt x="0" y="37527"/>
                    </a:cubicBezTo>
                    <a:cubicBezTo>
                      <a:pt x="0" y="53438"/>
                      <a:pt x="14938" y="69350"/>
                      <a:pt x="29864" y="69350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92CB25EB-D7A5-1542-89F2-E76F434BEF65}"/>
                  </a:ext>
                </a:extLst>
              </p:cNvPr>
              <p:cNvSpPr/>
              <p:nvPr/>
            </p:nvSpPr>
            <p:spPr>
              <a:xfrm rot="16386194">
                <a:off x="415666" y="1454818"/>
                <a:ext cx="379372" cy="59415"/>
              </a:xfrm>
              <a:custGeom>
                <a:avLst/>
                <a:gdLst>
                  <a:gd name="connsiteX0" fmla="*/ 361138 w 379371"/>
                  <a:gd name="connsiteY0" fmla="*/ 62695 h 59415"/>
                  <a:gd name="connsiteX1" fmla="*/ 390516 w 379371"/>
                  <a:gd name="connsiteY1" fmla="*/ 31348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2695 h 59415"/>
                  <a:gd name="connsiteX5" fmla="*/ 361138 w 379371"/>
                  <a:gd name="connsiteY5" fmla="*/ 62695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2695"/>
                    </a:moveTo>
                    <a:cubicBezTo>
                      <a:pt x="381043" y="62695"/>
                      <a:pt x="390516" y="52238"/>
                      <a:pt x="390516" y="31348"/>
                    </a:cubicBezTo>
                    <a:cubicBezTo>
                      <a:pt x="390516" y="15662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2695"/>
                    </a:lnTo>
                    <a:lnTo>
                      <a:pt x="361138" y="62695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642076-DD0D-354D-AB99-95F769B4581D}"/>
                  </a:ext>
                </a:extLst>
              </p:cNvPr>
              <p:cNvSpPr/>
              <p:nvPr/>
            </p:nvSpPr>
            <p:spPr>
              <a:xfrm rot="16386194">
                <a:off x="272717" y="1452043"/>
                <a:ext cx="770598" cy="451556"/>
              </a:xfrm>
              <a:custGeom>
                <a:avLst/>
                <a:gdLst>
                  <a:gd name="connsiteX0" fmla="*/ 167777 w 770598"/>
                  <a:gd name="connsiteY0" fmla="*/ 259383 h 451556"/>
                  <a:gd name="connsiteX1" fmla="*/ 167777 w 770598"/>
                  <a:gd name="connsiteY1" fmla="*/ 323029 h 451556"/>
                  <a:gd name="connsiteX2" fmla="*/ 553551 w 770598"/>
                  <a:gd name="connsiteY2" fmla="*/ 323029 h 451556"/>
                  <a:gd name="connsiteX3" fmla="*/ 582928 w 770598"/>
                  <a:gd name="connsiteY3" fmla="*/ 291206 h 451556"/>
                  <a:gd name="connsiteX4" fmla="*/ 553551 w 770598"/>
                  <a:gd name="connsiteY4" fmla="*/ 259372 h 451556"/>
                  <a:gd name="connsiteX5" fmla="*/ 167777 w 770598"/>
                  <a:gd name="connsiteY5" fmla="*/ 259372 h 451556"/>
                  <a:gd name="connsiteX6" fmla="*/ 0 w 770598"/>
                  <a:gd name="connsiteY6" fmla="*/ 385736 h 451556"/>
                  <a:gd name="connsiteX7" fmla="*/ 0 w 770598"/>
                  <a:gd name="connsiteY7" fmla="*/ 455086 h 451556"/>
                  <a:gd name="connsiteX8" fmla="*/ 4979 w 770598"/>
                  <a:gd name="connsiteY8" fmla="*/ 455086 h 451556"/>
                  <a:gd name="connsiteX9" fmla="*/ 203794 w 770598"/>
                  <a:gd name="connsiteY9" fmla="*/ 385736 h 451556"/>
                  <a:gd name="connsiteX10" fmla="*/ 0 w 770598"/>
                  <a:gd name="connsiteY10" fmla="*/ 385736 h 451556"/>
                  <a:gd name="connsiteX11" fmla="*/ 519419 w 770598"/>
                  <a:gd name="connsiteY11" fmla="*/ 69361 h 451556"/>
                  <a:gd name="connsiteX12" fmla="*/ 750705 w 770598"/>
                  <a:gd name="connsiteY12" fmla="*/ 69361 h 451556"/>
                  <a:gd name="connsiteX13" fmla="*/ 780083 w 770598"/>
                  <a:gd name="connsiteY13" fmla="*/ 32310 h 451556"/>
                  <a:gd name="connsiteX14" fmla="*/ 750705 w 770598"/>
                  <a:gd name="connsiteY14" fmla="*/ 0 h 451556"/>
                  <a:gd name="connsiteX15" fmla="*/ 519407 w 770598"/>
                  <a:gd name="connsiteY15" fmla="*/ 0 h 451556"/>
                  <a:gd name="connsiteX16" fmla="*/ 519407 w 770598"/>
                  <a:gd name="connsiteY16" fmla="*/ 69373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0598" h="451556">
                    <a:moveTo>
                      <a:pt x="167777" y="259383"/>
                    </a:moveTo>
                    <a:lnTo>
                      <a:pt x="167777" y="323029"/>
                    </a:lnTo>
                    <a:lnTo>
                      <a:pt x="553551" y="323029"/>
                    </a:lnTo>
                    <a:cubicBezTo>
                      <a:pt x="568239" y="323029"/>
                      <a:pt x="582928" y="307343"/>
                      <a:pt x="582928" y="291206"/>
                    </a:cubicBezTo>
                    <a:cubicBezTo>
                      <a:pt x="582928" y="275521"/>
                      <a:pt x="568239" y="259372"/>
                      <a:pt x="553551" y="259372"/>
                    </a:cubicBezTo>
                    <a:lnTo>
                      <a:pt x="167777" y="259372"/>
                    </a:lnTo>
                    <a:close/>
                    <a:moveTo>
                      <a:pt x="0" y="385736"/>
                    </a:moveTo>
                    <a:lnTo>
                      <a:pt x="0" y="455086"/>
                    </a:lnTo>
                    <a:lnTo>
                      <a:pt x="4979" y="455086"/>
                    </a:lnTo>
                    <a:cubicBezTo>
                      <a:pt x="79621" y="428491"/>
                      <a:pt x="144315" y="407114"/>
                      <a:pt x="203794" y="385736"/>
                    </a:cubicBezTo>
                    <a:lnTo>
                      <a:pt x="0" y="385736"/>
                    </a:lnTo>
                    <a:close/>
                    <a:moveTo>
                      <a:pt x="519419" y="69361"/>
                    </a:moveTo>
                    <a:lnTo>
                      <a:pt x="750705" y="69361"/>
                    </a:lnTo>
                    <a:cubicBezTo>
                      <a:pt x="770610" y="69361"/>
                      <a:pt x="780083" y="53676"/>
                      <a:pt x="780083" y="32310"/>
                    </a:cubicBezTo>
                    <a:cubicBezTo>
                      <a:pt x="780083" y="16149"/>
                      <a:pt x="770599" y="0"/>
                      <a:pt x="750705" y="0"/>
                    </a:cubicBezTo>
                    <a:lnTo>
                      <a:pt x="519407" y="0"/>
                    </a:lnTo>
                    <a:lnTo>
                      <a:pt x="519407" y="69373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B479D52E-789D-4047-A1CF-A0EACC5285C8}"/>
                  </a:ext>
                </a:extLst>
              </p:cNvPr>
              <p:cNvSpPr/>
              <p:nvPr/>
            </p:nvSpPr>
            <p:spPr>
              <a:xfrm rot="16386194">
                <a:off x="164531" y="1615023"/>
                <a:ext cx="960284" cy="415907"/>
              </a:xfrm>
              <a:custGeom>
                <a:avLst/>
                <a:gdLst>
                  <a:gd name="connsiteX0" fmla="*/ 24872 w 960284"/>
                  <a:gd name="connsiteY0" fmla="*/ 257470 h 415907"/>
                  <a:gd name="connsiteX1" fmla="*/ 721066 w 960284"/>
                  <a:gd name="connsiteY1" fmla="*/ 257470 h 415907"/>
                  <a:gd name="connsiteX2" fmla="*/ 247148 w 960284"/>
                  <a:gd name="connsiteY2" fmla="*/ 268403 h 415907"/>
                  <a:gd name="connsiteX3" fmla="*/ 5441 w 960284"/>
                  <a:gd name="connsiteY3" fmla="*/ 294522 h 415907"/>
                  <a:gd name="connsiteX4" fmla="*/ 24872 w 960284"/>
                  <a:gd name="connsiteY4" fmla="*/ 25747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3823 h 415907"/>
                  <a:gd name="connsiteX11" fmla="*/ 390266 w 960284"/>
                  <a:gd name="connsiteY11" fmla="*/ 383823 h 415907"/>
                  <a:gd name="connsiteX12" fmla="*/ 197853 w 960284"/>
                  <a:gd name="connsiteY12" fmla="*/ 394518 h 415907"/>
                  <a:gd name="connsiteX13" fmla="*/ 25109 w 960284"/>
                  <a:gd name="connsiteY13" fmla="*/ 420874 h 415907"/>
                  <a:gd name="connsiteX14" fmla="*/ 39809 w 960284"/>
                  <a:gd name="connsiteY14" fmla="*/ 383823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7470"/>
                    </a:moveTo>
                    <a:lnTo>
                      <a:pt x="721066" y="257470"/>
                    </a:lnTo>
                    <a:cubicBezTo>
                      <a:pt x="691688" y="257470"/>
                      <a:pt x="440035" y="263174"/>
                      <a:pt x="247148" y="268403"/>
                    </a:cubicBezTo>
                    <a:cubicBezTo>
                      <a:pt x="123923" y="273619"/>
                      <a:pt x="10183" y="284065"/>
                      <a:pt x="5441" y="294522"/>
                    </a:cubicBezTo>
                    <a:cubicBezTo>
                      <a:pt x="224" y="304979"/>
                      <a:pt x="-9734" y="257470"/>
                      <a:pt x="24872" y="25747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6"/>
                      <a:pt x="488369" y="142514"/>
                    </a:cubicBezTo>
                    <a:cubicBezTo>
                      <a:pt x="369886" y="147742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3823"/>
                    </a:moveTo>
                    <a:lnTo>
                      <a:pt x="390266" y="383823"/>
                    </a:lnTo>
                    <a:cubicBezTo>
                      <a:pt x="360651" y="383823"/>
                      <a:pt x="395008" y="383823"/>
                      <a:pt x="197853" y="394518"/>
                    </a:cubicBezTo>
                    <a:cubicBezTo>
                      <a:pt x="74403" y="399746"/>
                      <a:pt x="25109" y="410429"/>
                      <a:pt x="25109" y="420874"/>
                    </a:cubicBezTo>
                    <a:cubicBezTo>
                      <a:pt x="15150" y="431331"/>
                      <a:pt x="10171" y="383823"/>
                      <a:pt x="39809" y="383823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9982"/>
                      <a:pt x="685523" y="19952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54F08330-99EF-AD49-936A-9CB0B33AC032}"/>
                  </a:ext>
                </a:extLst>
              </p:cNvPr>
              <p:cNvSpPr/>
              <p:nvPr/>
            </p:nvSpPr>
            <p:spPr>
              <a:xfrm rot="16386194">
                <a:off x="141428" y="157760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83 h 451556"/>
                  <a:gd name="connsiteX1" fmla="*/ 34594 w 1019560"/>
                  <a:gd name="connsiteY1" fmla="*/ 259383 h 451556"/>
                  <a:gd name="connsiteX2" fmla="*/ 0 w 1019560"/>
                  <a:gd name="connsiteY2" fmla="*/ 291206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206 h 451556"/>
                  <a:gd name="connsiteX6" fmla="*/ 803770 w 1019560"/>
                  <a:gd name="connsiteY6" fmla="*/ 259372 h 451556"/>
                  <a:gd name="connsiteX7" fmla="*/ 419419 w 1019560"/>
                  <a:gd name="connsiteY7" fmla="*/ 259372 h 451556"/>
                  <a:gd name="connsiteX8" fmla="*/ 636479 w 1019560"/>
                  <a:gd name="connsiteY8" fmla="*/ 133019 h 451556"/>
                  <a:gd name="connsiteX9" fmla="*/ 276301 w 1019560"/>
                  <a:gd name="connsiteY9" fmla="*/ 133019 h 451556"/>
                  <a:gd name="connsiteX10" fmla="*/ 246437 w 1019560"/>
                  <a:gd name="connsiteY10" fmla="*/ 164366 h 451556"/>
                  <a:gd name="connsiteX11" fmla="*/ 276301 w 1019560"/>
                  <a:gd name="connsiteY11" fmla="*/ 195714 h 451556"/>
                  <a:gd name="connsiteX12" fmla="*/ 997143 w 1019560"/>
                  <a:gd name="connsiteY12" fmla="*/ 195714 h 451556"/>
                  <a:gd name="connsiteX13" fmla="*/ 1026520 w 1019560"/>
                  <a:gd name="connsiteY13" fmla="*/ 164366 h 451556"/>
                  <a:gd name="connsiteX14" fmla="*/ 997143 w 1019560"/>
                  <a:gd name="connsiteY14" fmla="*/ 133019 h 451556"/>
                  <a:gd name="connsiteX15" fmla="*/ 636479 w 1019560"/>
                  <a:gd name="connsiteY15" fmla="*/ 133019 h 451556"/>
                  <a:gd name="connsiteX16" fmla="*/ 1000936 w 1019560"/>
                  <a:gd name="connsiteY16" fmla="*/ 0 h 451556"/>
                  <a:gd name="connsiteX17" fmla="*/ 597143 w 1019560"/>
                  <a:gd name="connsiteY17" fmla="*/ 0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310 h 451556"/>
                  <a:gd name="connsiteX21" fmla="*/ 1000936 w 1019560"/>
                  <a:gd name="connsiteY21" fmla="*/ 0 h 451556"/>
                  <a:gd name="connsiteX22" fmla="*/ 43130 w 1019560"/>
                  <a:gd name="connsiteY22" fmla="*/ 455097 h 451556"/>
                  <a:gd name="connsiteX23" fmla="*/ 256159 w 1019560"/>
                  <a:gd name="connsiteY23" fmla="*/ 455097 h 451556"/>
                  <a:gd name="connsiteX24" fmla="*/ 454025 w 1019560"/>
                  <a:gd name="connsiteY24" fmla="*/ 385736 h 451556"/>
                  <a:gd name="connsiteX25" fmla="*/ 43130 w 1019560"/>
                  <a:gd name="connsiteY25" fmla="*/ 385736 h 451556"/>
                  <a:gd name="connsiteX26" fmla="*/ 13266 w 1019560"/>
                  <a:gd name="connsiteY26" fmla="*/ 423263 h 451556"/>
                  <a:gd name="connsiteX27" fmla="*/ 43130 w 1019560"/>
                  <a:gd name="connsiteY27" fmla="*/ 455086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83"/>
                    </a:moveTo>
                    <a:lnTo>
                      <a:pt x="34594" y="259383"/>
                    </a:lnTo>
                    <a:cubicBezTo>
                      <a:pt x="15163" y="259383"/>
                      <a:pt x="0" y="275521"/>
                      <a:pt x="0" y="291206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206"/>
                    </a:cubicBezTo>
                    <a:cubicBezTo>
                      <a:pt x="833171" y="275521"/>
                      <a:pt x="818470" y="259372"/>
                      <a:pt x="803770" y="259372"/>
                    </a:cubicBezTo>
                    <a:lnTo>
                      <a:pt x="419419" y="259372"/>
                    </a:lnTo>
                    <a:close/>
                    <a:moveTo>
                      <a:pt x="636479" y="133019"/>
                    </a:moveTo>
                    <a:lnTo>
                      <a:pt x="276301" y="133019"/>
                    </a:lnTo>
                    <a:cubicBezTo>
                      <a:pt x="256384" y="133019"/>
                      <a:pt x="246437" y="148693"/>
                      <a:pt x="246437" y="164366"/>
                    </a:cubicBezTo>
                    <a:cubicBezTo>
                      <a:pt x="246437" y="185269"/>
                      <a:pt x="256396" y="195714"/>
                      <a:pt x="276301" y="195714"/>
                    </a:cubicBezTo>
                    <a:lnTo>
                      <a:pt x="997143" y="195714"/>
                    </a:lnTo>
                    <a:cubicBezTo>
                      <a:pt x="1017048" y="195714"/>
                      <a:pt x="1026520" y="185257"/>
                      <a:pt x="1026520" y="164366"/>
                    </a:cubicBezTo>
                    <a:cubicBezTo>
                      <a:pt x="1026520" y="148681"/>
                      <a:pt x="1017036" y="133019"/>
                      <a:pt x="997143" y="133019"/>
                    </a:cubicBezTo>
                    <a:lnTo>
                      <a:pt x="636479" y="133019"/>
                    </a:lnTo>
                    <a:close/>
                    <a:moveTo>
                      <a:pt x="1000936" y="0"/>
                    </a:moveTo>
                    <a:lnTo>
                      <a:pt x="597143" y="0"/>
                    </a:lnTo>
                    <a:cubicBezTo>
                      <a:pt x="567291" y="21389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310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5097"/>
                    </a:moveTo>
                    <a:lnTo>
                      <a:pt x="256159" y="455097"/>
                    </a:lnTo>
                    <a:cubicBezTo>
                      <a:pt x="330326" y="428479"/>
                      <a:pt x="394783" y="407114"/>
                      <a:pt x="454025" y="385736"/>
                    </a:cubicBezTo>
                    <a:lnTo>
                      <a:pt x="43130" y="385736"/>
                    </a:lnTo>
                    <a:cubicBezTo>
                      <a:pt x="28192" y="385736"/>
                      <a:pt x="13266" y="401885"/>
                      <a:pt x="13266" y="423263"/>
                    </a:cubicBezTo>
                    <a:cubicBezTo>
                      <a:pt x="13266" y="439174"/>
                      <a:pt x="28204" y="455086"/>
                      <a:pt x="43130" y="455086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6EB027CB-CFFF-3946-8204-A52B1AF057FA}"/>
                  </a:ext>
                </a:extLst>
              </p:cNvPr>
              <p:cNvSpPr/>
              <p:nvPr/>
            </p:nvSpPr>
            <p:spPr>
              <a:xfrm rot="16386194">
                <a:off x="1533319" y="1938980"/>
                <a:ext cx="829875" cy="59415"/>
              </a:xfrm>
              <a:custGeom>
                <a:avLst/>
                <a:gdLst>
                  <a:gd name="connsiteX0" fmla="*/ 419431 w 829875"/>
                  <a:gd name="connsiteY0" fmla="*/ 0 h 59415"/>
                  <a:gd name="connsiteX1" fmla="*/ 34594 w 829875"/>
                  <a:gd name="connsiteY1" fmla="*/ 0 h 59415"/>
                  <a:gd name="connsiteX2" fmla="*/ 0 w 829875"/>
                  <a:gd name="connsiteY2" fmla="*/ 31823 h 59415"/>
                  <a:gd name="connsiteX3" fmla="*/ 34594 w 829875"/>
                  <a:gd name="connsiteY3" fmla="*/ 63657 h 59415"/>
                  <a:gd name="connsiteX4" fmla="*/ 803770 w 829875"/>
                  <a:gd name="connsiteY4" fmla="*/ 63657 h 59415"/>
                  <a:gd name="connsiteX5" fmla="*/ 833171 w 829875"/>
                  <a:gd name="connsiteY5" fmla="*/ 31823 h 59415"/>
                  <a:gd name="connsiteX6" fmla="*/ 803770 w 829875"/>
                  <a:gd name="connsiteY6" fmla="*/ 0 h 59415"/>
                  <a:gd name="connsiteX7" fmla="*/ 419419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19431" y="0"/>
                    </a:moveTo>
                    <a:lnTo>
                      <a:pt x="34594" y="0"/>
                    </a:lnTo>
                    <a:cubicBezTo>
                      <a:pt x="15163" y="0"/>
                      <a:pt x="0" y="16149"/>
                      <a:pt x="0" y="31823"/>
                    </a:cubicBezTo>
                    <a:cubicBezTo>
                      <a:pt x="0" y="47984"/>
                      <a:pt x="15163" y="63657"/>
                      <a:pt x="34594" y="63657"/>
                    </a:cubicBezTo>
                    <a:lnTo>
                      <a:pt x="803770" y="63657"/>
                    </a:lnTo>
                    <a:cubicBezTo>
                      <a:pt x="818470" y="63657"/>
                      <a:pt x="833171" y="47972"/>
                      <a:pt x="833171" y="31823"/>
                    </a:cubicBezTo>
                    <a:cubicBezTo>
                      <a:pt x="833171" y="16149"/>
                      <a:pt x="818470" y="0"/>
                      <a:pt x="803770" y="0"/>
                    </a:cubicBezTo>
                    <a:lnTo>
                      <a:pt x="419419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6B831606-ECA9-B442-B366-258329D9D243}"/>
                  </a:ext>
                </a:extLst>
              </p:cNvPr>
              <p:cNvSpPr/>
              <p:nvPr/>
            </p:nvSpPr>
            <p:spPr>
              <a:xfrm rot="16386194">
                <a:off x="1448515" y="1715657"/>
                <a:ext cx="770598" cy="59415"/>
              </a:xfrm>
              <a:custGeom>
                <a:avLst/>
                <a:gdLst>
                  <a:gd name="connsiteX0" fmla="*/ 390041 w 770598"/>
                  <a:gd name="connsiteY0" fmla="*/ 0 h 59415"/>
                  <a:gd name="connsiteX1" fmla="*/ 29864 w 770598"/>
                  <a:gd name="connsiteY1" fmla="*/ 0 h 59415"/>
                  <a:gd name="connsiteX2" fmla="*/ 0 w 770598"/>
                  <a:gd name="connsiteY2" fmla="*/ 31835 h 59415"/>
                  <a:gd name="connsiteX3" fmla="*/ 29864 w 770598"/>
                  <a:gd name="connsiteY3" fmla="*/ 63658 h 59415"/>
                  <a:gd name="connsiteX4" fmla="*/ 750705 w 770598"/>
                  <a:gd name="connsiteY4" fmla="*/ 63658 h 59415"/>
                  <a:gd name="connsiteX5" fmla="*/ 780083 w 770598"/>
                  <a:gd name="connsiteY5" fmla="*/ 31835 h 59415"/>
                  <a:gd name="connsiteX6" fmla="*/ 750705 w 770598"/>
                  <a:gd name="connsiteY6" fmla="*/ 0 h 59415"/>
                  <a:gd name="connsiteX7" fmla="*/ 390041 w 770598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0598" h="59415">
                    <a:moveTo>
                      <a:pt x="390041" y="0"/>
                    </a:moveTo>
                    <a:lnTo>
                      <a:pt x="29864" y="0"/>
                    </a:lnTo>
                    <a:cubicBezTo>
                      <a:pt x="9947" y="0"/>
                      <a:pt x="0" y="16161"/>
                      <a:pt x="0" y="31835"/>
                    </a:cubicBezTo>
                    <a:cubicBezTo>
                      <a:pt x="0" y="53212"/>
                      <a:pt x="9959" y="63658"/>
                      <a:pt x="29864" y="63658"/>
                    </a:cubicBezTo>
                    <a:lnTo>
                      <a:pt x="750705" y="63658"/>
                    </a:lnTo>
                    <a:cubicBezTo>
                      <a:pt x="770610" y="63658"/>
                      <a:pt x="780083" y="53201"/>
                      <a:pt x="780083" y="31835"/>
                    </a:cubicBezTo>
                    <a:cubicBezTo>
                      <a:pt x="780083" y="16149"/>
                      <a:pt x="770598" y="0"/>
                      <a:pt x="750705" y="0"/>
                    </a:cubicBezTo>
                    <a:lnTo>
                      <a:pt x="390041" y="0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5595AAD-B74B-A04D-A1FF-03C640544A9D}"/>
                  </a:ext>
                </a:extLst>
              </p:cNvPr>
              <p:cNvSpPr/>
              <p:nvPr/>
            </p:nvSpPr>
            <p:spPr>
              <a:xfrm rot="16386194">
                <a:off x="1465763" y="1564673"/>
                <a:ext cx="486070" cy="59415"/>
              </a:xfrm>
              <a:custGeom>
                <a:avLst/>
                <a:gdLst>
                  <a:gd name="connsiteX0" fmla="*/ 468239 w 486069"/>
                  <a:gd name="connsiteY0" fmla="*/ 12 h 59415"/>
                  <a:gd name="connsiteX1" fmla="*/ 64446 w 486069"/>
                  <a:gd name="connsiteY1" fmla="*/ 12 h 59415"/>
                  <a:gd name="connsiteX2" fmla="*/ 0 w 486069"/>
                  <a:gd name="connsiteY2" fmla="*/ 69361 h 59415"/>
                  <a:gd name="connsiteX3" fmla="*/ 468239 w 486069"/>
                  <a:gd name="connsiteY3" fmla="*/ 69361 h 59415"/>
                  <a:gd name="connsiteX4" fmla="*/ 497617 w 486069"/>
                  <a:gd name="connsiteY4" fmla="*/ 32298 h 59415"/>
                  <a:gd name="connsiteX5" fmla="*/ 468239 w 486069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069" h="59415">
                    <a:moveTo>
                      <a:pt x="468239" y="12"/>
                    </a:moveTo>
                    <a:lnTo>
                      <a:pt x="64446" y="12"/>
                    </a:lnTo>
                    <a:cubicBezTo>
                      <a:pt x="34594" y="21378"/>
                      <a:pt x="15163" y="42755"/>
                      <a:pt x="0" y="69361"/>
                    </a:cubicBezTo>
                    <a:lnTo>
                      <a:pt x="468239" y="69361"/>
                    </a:lnTo>
                    <a:cubicBezTo>
                      <a:pt x="488145" y="69361"/>
                      <a:pt x="497617" y="53676"/>
                      <a:pt x="497617" y="32298"/>
                    </a:cubicBezTo>
                    <a:cubicBezTo>
                      <a:pt x="497617" y="16149"/>
                      <a:pt x="488133" y="0"/>
                      <a:pt x="46823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1F58503B-FBBD-3A4F-95E7-69A62DA8128F}"/>
                  </a:ext>
                </a:extLst>
              </p:cNvPr>
              <p:cNvSpPr/>
              <p:nvPr/>
            </p:nvSpPr>
            <p:spPr>
              <a:xfrm rot="16386194">
                <a:off x="1846179" y="2127951"/>
                <a:ext cx="438648" cy="59415"/>
              </a:xfrm>
              <a:custGeom>
                <a:avLst/>
                <a:gdLst>
                  <a:gd name="connsiteX0" fmla="*/ 29864 w 438648"/>
                  <a:gd name="connsiteY0" fmla="*/ 67460 h 59415"/>
                  <a:gd name="connsiteX1" fmla="*/ 242893 w 438648"/>
                  <a:gd name="connsiteY1" fmla="*/ 67460 h 59415"/>
                  <a:gd name="connsiteX2" fmla="*/ 440759 w 438648"/>
                  <a:gd name="connsiteY2" fmla="*/ 0 h 59415"/>
                  <a:gd name="connsiteX3" fmla="*/ 29864 w 438648"/>
                  <a:gd name="connsiteY3" fmla="*/ 0 h 59415"/>
                  <a:gd name="connsiteX4" fmla="*/ 0 w 438648"/>
                  <a:gd name="connsiteY4" fmla="*/ 36350 h 59415"/>
                  <a:gd name="connsiteX5" fmla="*/ 29864 w 438648"/>
                  <a:gd name="connsiteY5" fmla="*/ 6746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648" h="59415">
                    <a:moveTo>
                      <a:pt x="29864" y="67460"/>
                    </a:moveTo>
                    <a:lnTo>
                      <a:pt x="242893" y="67460"/>
                    </a:lnTo>
                    <a:cubicBezTo>
                      <a:pt x="317060" y="41567"/>
                      <a:pt x="381517" y="20902"/>
                      <a:pt x="440759" y="0"/>
                    </a:cubicBezTo>
                    <a:lnTo>
                      <a:pt x="29864" y="0"/>
                    </a:lnTo>
                    <a:cubicBezTo>
                      <a:pt x="14926" y="0"/>
                      <a:pt x="0" y="15686"/>
                      <a:pt x="0" y="36350"/>
                    </a:cubicBezTo>
                    <a:cubicBezTo>
                      <a:pt x="0" y="52024"/>
                      <a:pt x="14938" y="67460"/>
                      <a:pt x="29864" y="67460"/>
                    </a:cubicBez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02611FDC-EDB8-3D49-8A04-3079B71F5420}"/>
                  </a:ext>
                </a:extLst>
              </p:cNvPr>
              <p:cNvSpPr/>
              <p:nvPr/>
            </p:nvSpPr>
            <p:spPr>
              <a:xfrm rot="16386194">
                <a:off x="1654628" y="1521988"/>
                <a:ext cx="379372" cy="59415"/>
              </a:xfrm>
              <a:custGeom>
                <a:avLst/>
                <a:gdLst>
                  <a:gd name="connsiteX0" fmla="*/ 361138 w 379371"/>
                  <a:gd name="connsiteY0" fmla="*/ 63669 h 59415"/>
                  <a:gd name="connsiteX1" fmla="*/ 390516 w 379371"/>
                  <a:gd name="connsiteY1" fmla="*/ 31823 h 59415"/>
                  <a:gd name="connsiteX2" fmla="*/ 36113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113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1138" y="63669"/>
                    </a:moveTo>
                    <a:cubicBezTo>
                      <a:pt x="381043" y="63669"/>
                      <a:pt x="390516" y="53212"/>
                      <a:pt x="390516" y="31823"/>
                    </a:cubicBezTo>
                    <a:cubicBezTo>
                      <a:pt x="390516" y="16149"/>
                      <a:pt x="381031" y="0"/>
                      <a:pt x="36113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1138" y="63658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C2054922-52C4-4347-8E38-BB09A98D285E}"/>
                  </a:ext>
                </a:extLst>
              </p:cNvPr>
              <p:cNvSpPr/>
              <p:nvPr/>
            </p:nvSpPr>
            <p:spPr>
              <a:xfrm rot="16386194">
                <a:off x="1752185" y="1728749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3657 h 59415"/>
                  <a:gd name="connsiteX2" fmla="*/ 385774 w 414937"/>
                  <a:gd name="connsiteY2" fmla="*/ 63657 h 59415"/>
                  <a:gd name="connsiteX3" fmla="*/ 415151 w 414937"/>
                  <a:gd name="connsiteY3" fmla="*/ 31823 h 59415"/>
                  <a:gd name="connsiteX4" fmla="*/ 385774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3657"/>
                    </a:lnTo>
                    <a:lnTo>
                      <a:pt x="385774" y="63657"/>
                    </a:lnTo>
                    <a:cubicBezTo>
                      <a:pt x="400462" y="63657"/>
                      <a:pt x="415151" y="47972"/>
                      <a:pt x="415151" y="31823"/>
                    </a:cubicBezTo>
                    <a:cubicBezTo>
                      <a:pt x="415151" y="16149"/>
                      <a:pt x="400462" y="0"/>
                      <a:pt x="3857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139D48A0-6504-804D-B7FB-D6CD25E4F232}"/>
                  </a:ext>
                </a:extLst>
              </p:cNvPr>
              <p:cNvSpPr/>
              <p:nvPr/>
            </p:nvSpPr>
            <p:spPr>
              <a:xfrm rot="16386194">
                <a:off x="1971142" y="2009714"/>
                <a:ext cx="201541" cy="59415"/>
              </a:xfrm>
              <a:custGeom>
                <a:avLst/>
                <a:gdLst>
                  <a:gd name="connsiteX0" fmla="*/ 0 w 201541"/>
                  <a:gd name="connsiteY0" fmla="*/ 12 h 59415"/>
                  <a:gd name="connsiteX1" fmla="*/ 0 w 201541"/>
                  <a:gd name="connsiteY1" fmla="*/ 67460 h 59415"/>
                  <a:gd name="connsiteX2" fmla="*/ 4979 w 201541"/>
                  <a:gd name="connsiteY2" fmla="*/ 67460 h 59415"/>
                  <a:gd name="connsiteX3" fmla="*/ 203794 w 201541"/>
                  <a:gd name="connsiteY3" fmla="*/ 0 h 59415"/>
                  <a:gd name="connsiteX4" fmla="*/ 0 w 201541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541" h="59415">
                    <a:moveTo>
                      <a:pt x="0" y="12"/>
                    </a:moveTo>
                    <a:lnTo>
                      <a:pt x="0" y="67460"/>
                    </a:lnTo>
                    <a:lnTo>
                      <a:pt x="4979" y="67460"/>
                    </a:lnTo>
                    <a:cubicBezTo>
                      <a:pt x="79621" y="41567"/>
                      <a:pt x="144315" y="20902"/>
                      <a:pt x="2037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FD16D4C9-6F6E-B143-97D1-05E7076AF150}"/>
                  </a:ext>
                </a:extLst>
              </p:cNvPr>
              <p:cNvSpPr/>
              <p:nvPr/>
            </p:nvSpPr>
            <p:spPr>
              <a:xfrm rot="16386194">
                <a:off x="1590725" y="1446459"/>
                <a:ext cx="248963" cy="59415"/>
              </a:xfrm>
              <a:custGeom>
                <a:avLst/>
                <a:gdLst>
                  <a:gd name="connsiteX0" fmla="*/ 12 w 248962"/>
                  <a:gd name="connsiteY0" fmla="*/ 69361 h 59415"/>
                  <a:gd name="connsiteX1" fmla="*/ 231298 w 248962"/>
                  <a:gd name="connsiteY1" fmla="*/ 69361 h 59415"/>
                  <a:gd name="connsiteX2" fmla="*/ 260676 w 248962"/>
                  <a:gd name="connsiteY2" fmla="*/ 32298 h 59415"/>
                  <a:gd name="connsiteX3" fmla="*/ 231298 w 248962"/>
                  <a:gd name="connsiteY3" fmla="*/ 0 h 59415"/>
                  <a:gd name="connsiteX4" fmla="*/ 0 w 248962"/>
                  <a:gd name="connsiteY4" fmla="*/ 0 h 59415"/>
                  <a:gd name="connsiteX5" fmla="*/ 0 w 248962"/>
                  <a:gd name="connsiteY5" fmla="*/ 69361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962" h="59415">
                    <a:moveTo>
                      <a:pt x="12" y="69361"/>
                    </a:moveTo>
                    <a:lnTo>
                      <a:pt x="231298" y="69361"/>
                    </a:lnTo>
                    <a:cubicBezTo>
                      <a:pt x="251203" y="69361"/>
                      <a:pt x="260676" y="53676"/>
                      <a:pt x="260676" y="32298"/>
                    </a:cubicBezTo>
                    <a:cubicBezTo>
                      <a:pt x="260676" y="16149"/>
                      <a:pt x="251191" y="0"/>
                      <a:pt x="231298" y="0"/>
                    </a:cubicBezTo>
                    <a:lnTo>
                      <a:pt x="0" y="0"/>
                    </a:lnTo>
                    <a:lnTo>
                      <a:pt x="0" y="69361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9DD1900D-8866-E14A-BA7B-14C4381B454F}"/>
                  </a:ext>
                </a:extLst>
              </p:cNvPr>
              <p:cNvSpPr/>
              <p:nvPr/>
            </p:nvSpPr>
            <p:spPr>
              <a:xfrm rot="16386194">
                <a:off x="1401607" y="1682090"/>
                <a:ext cx="960284" cy="415907"/>
              </a:xfrm>
              <a:custGeom>
                <a:avLst/>
                <a:gdLst>
                  <a:gd name="connsiteX0" fmla="*/ 24872 w 960284"/>
                  <a:gd name="connsiteY0" fmla="*/ 259360 h 415907"/>
                  <a:gd name="connsiteX1" fmla="*/ 721066 w 960284"/>
                  <a:gd name="connsiteY1" fmla="*/ 259360 h 415907"/>
                  <a:gd name="connsiteX2" fmla="*/ 247148 w 960284"/>
                  <a:gd name="connsiteY2" fmla="*/ 270292 h 415907"/>
                  <a:gd name="connsiteX3" fmla="*/ 5441 w 960284"/>
                  <a:gd name="connsiteY3" fmla="*/ 296411 h 415907"/>
                  <a:gd name="connsiteX4" fmla="*/ 24872 w 960284"/>
                  <a:gd name="connsiteY4" fmla="*/ 259360 h 415907"/>
                  <a:gd name="connsiteX5" fmla="*/ 266579 w 960284"/>
                  <a:gd name="connsiteY5" fmla="*/ 126353 h 415907"/>
                  <a:gd name="connsiteX6" fmla="*/ 961824 w 960284"/>
                  <a:gd name="connsiteY6" fmla="*/ 126353 h 415907"/>
                  <a:gd name="connsiteX7" fmla="*/ 488369 w 960284"/>
                  <a:gd name="connsiteY7" fmla="*/ 142514 h 415907"/>
                  <a:gd name="connsiteX8" fmla="*/ 251878 w 960284"/>
                  <a:gd name="connsiteY8" fmla="*/ 168633 h 415907"/>
                  <a:gd name="connsiteX9" fmla="*/ 266579 w 960284"/>
                  <a:gd name="connsiteY9" fmla="*/ 126353 h 415907"/>
                  <a:gd name="connsiteX10" fmla="*/ 39798 w 960284"/>
                  <a:gd name="connsiteY10" fmla="*/ 385724 h 415907"/>
                  <a:gd name="connsiteX11" fmla="*/ 390266 w 960284"/>
                  <a:gd name="connsiteY11" fmla="*/ 385724 h 415907"/>
                  <a:gd name="connsiteX12" fmla="*/ 197853 w 960284"/>
                  <a:gd name="connsiteY12" fmla="*/ 396419 h 415907"/>
                  <a:gd name="connsiteX13" fmla="*/ 25109 w 960284"/>
                  <a:gd name="connsiteY13" fmla="*/ 422776 h 415907"/>
                  <a:gd name="connsiteX14" fmla="*/ 39809 w 960284"/>
                  <a:gd name="connsiteY14" fmla="*/ 385724 h 415907"/>
                  <a:gd name="connsiteX15" fmla="*/ 635767 w 960284"/>
                  <a:gd name="connsiteY15" fmla="*/ 0 h 415907"/>
                  <a:gd name="connsiteX16" fmla="*/ 971309 w 960284"/>
                  <a:gd name="connsiteY16" fmla="*/ 0 h 415907"/>
                  <a:gd name="connsiteX17" fmla="*/ 635767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872" y="259360"/>
                    </a:moveTo>
                    <a:lnTo>
                      <a:pt x="721066" y="259360"/>
                    </a:lnTo>
                    <a:cubicBezTo>
                      <a:pt x="691688" y="259360"/>
                      <a:pt x="440035" y="265064"/>
                      <a:pt x="247148" y="270292"/>
                    </a:cubicBezTo>
                    <a:cubicBezTo>
                      <a:pt x="123923" y="275521"/>
                      <a:pt x="10183" y="285966"/>
                      <a:pt x="5441" y="296411"/>
                    </a:cubicBezTo>
                    <a:cubicBezTo>
                      <a:pt x="224" y="306868"/>
                      <a:pt x="-9734" y="259360"/>
                      <a:pt x="24872" y="259360"/>
                    </a:cubicBezTo>
                    <a:close/>
                    <a:moveTo>
                      <a:pt x="266579" y="126353"/>
                    </a:moveTo>
                    <a:lnTo>
                      <a:pt x="961824" y="126353"/>
                    </a:lnTo>
                    <a:cubicBezTo>
                      <a:pt x="932447" y="126353"/>
                      <a:pt x="685998" y="132057"/>
                      <a:pt x="488369" y="142514"/>
                    </a:cubicBezTo>
                    <a:cubicBezTo>
                      <a:pt x="369886" y="147730"/>
                      <a:pt x="251878" y="152959"/>
                      <a:pt x="251878" y="168633"/>
                    </a:cubicBezTo>
                    <a:cubicBezTo>
                      <a:pt x="241920" y="173861"/>
                      <a:pt x="236715" y="126353"/>
                      <a:pt x="266579" y="126353"/>
                    </a:cubicBezTo>
                    <a:close/>
                    <a:moveTo>
                      <a:pt x="39798" y="385724"/>
                    </a:moveTo>
                    <a:lnTo>
                      <a:pt x="390266" y="385724"/>
                    </a:lnTo>
                    <a:cubicBezTo>
                      <a:pt x="360651" y="385724"/>
                      <a:pt x="395008" y="385724"/>
                      <a:pt x="197853" y="396419"/>
                    </a:cubicBezTo>
                    <a:cubicBezTo>
                      <a:pt x="74403" y="401647"/>
                      <a:pt x="25109" y="412330"/>
                      <a:pt x="25109" y="422776"/>
                    </a:cubicBezTo>
                    <a:cubicBezTo>
                      <a:pt x="15150" y="433233"/>
                      <a:pt x="10171" y="385724"/>
                      <a:pt x="39809" y="385724"/>
                    </a:cubicBezTo>
                    <a:close/>
                    <a:moveTo>
                      <a:pt x="635767" y="0"/>
                    </a:moveTo>
                    <a:lnTo>
                      <a:pt x="971309" y="0"/>
                    </a:lnTo>
                    <a:cubicBezTo>
                      <a:pt x="937177" y="10921"/>
                      <a:pt x="685523" y="21841"/>
                      <a:pt x="635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5800C5BB-1804-CA43-8385-B55497F2FF4D}"/>
                  </a:ext>
                </a:extLst>
              </p:cNvPr>
              <p:cNvSpPr/>
              <p:nvPr/>
            </p:nvSpPr>
            <p:spPr>
              <a:xfrm rot="16386194">
                <a:off x="1380403" y="1644778"/>
                <a:ext cx="1019561" cy="451556"/>
              </a:xfrm>
              <a:custGeom>
                <a:avLst/>
                <a:gdLst>
                  <a:gd name="connsiteX0" fmla="*/ 419431 w 1019560"/>
                  <a:gd name="connsiteY0" fmla="*/ 259371 h 451556"/>
                  <a:gd name="connsiteX1" fmla="*/ 34594 w 1019560"/>
                  <a:gd name="connsiteY1" fmla="*/ 259371 h 451556"/>
                  <a:gd name="connsiteX2" fmla="*/ 0 w 1019560"/>
                  <a:gd name="connsiteY2" fmla="*/ 291194 h 451556"/>
                  <a:gd name="connsiteX3" fmla="*/ 34594 w 1019560"/>
                  <a:gd name="connsiteY3" fmla="*/ 323029 h 451556"/>
                  <a:gd name="connsiteX4" fmla="*/ 803770 w 1019560"/>
                  <a:gd name="connsiteY4" fmla="*/ 323029 h 451556"/>
                  <a:gd name="connsiteX5" fmla="*/ 833171 w 1019560"/>
                  <a:gd name="connsiteY5" fmla="*/ 291194 h 451556"/>
                  <a:gd name="connsiteX6" fmla="*/ 803770 w 1019560"/>
                  <a:gd name="connsiteY6" fmla="*/ 259371 h 451556"/>
                  <a:gd name="connsiteX7" fmla="*/ 419419 w 1019560"/>
                  <a:gd name="connsiteY7" fmla="*/ 259371 h 451556"/>
                  <a:gd name="connsiteX8" fmla="*/ 636479 w 1019560"/>
                  <a:gd name="connsiteY8" fmla="*/ 133007 h 451556"/>
                  <a:gd name="connsiteX9" fmla="*/ 276301 w 1019560"/>
                  <a:gd name="connsiteY9" fmla="*/ 133007 h 451556"/>
                  <a:gd name="connsiteX10" fmla="*/ 246437 w 1019560"/>
                  <a:gd name="connsiteY10" fmla="*/ 164842 h 451556"/>
                  <a:gd name="connsiteX11" fmla="*/ 276301 w 1019560"/>
                  <a:gd name="connsiteY11" fmla="*/ 196665 h 451556"/>
                  <a:gd name="connsiteX12" fmla="*/ 997143 w 1019560"/>
                  <a:gd name="connsiteY12" fmla="*/ 196665 h 451556"/>
                  <a:gd name="connsiteX13" fmla="*/ 1026520 w 1019560"/>
                  <a:gd name="connsiteY13" fmla="*/ 164842 h 451556"/>
                  <a:gd name="connsiteX14" fmla="*/ 997143 w 1019560"/>
                  <a:gd name="connsiteY14" fmla="*/ 133007 h 451556"/>
                  <a:gd name="connsiteX15" fmla="*/ 636479 w 1019560"/>
                  <a:gd name="connsiteY15" fmla="*/ 133007 h 451556"/>
                  <a:gd name="connsiteX16" fmla="*/ 1000936 w 1019560"/>
                  <a:gd name="connsiteY16" fmla="*/ 12 h 451556"/>
                  <a:gd name="connsiteX17" fmla="*/ 597143 w 1019560"/>
                  <a:gd name="connsiteY17" fmla="*/ 12 h 451556"/>
                  <a:gd name="connsiteX18" fmla="*/ 532697 w 1019560"/>
                  <a:gd name="connsiteY18" fmla="*/ 69361 h 451556"/>
                  <a:gd name="connsiteX19" fmla="*/ 1000936 w 1019560"/>
                  <a:gd name="connsiteY19" fmla="*/ 69361 h 451556"/>
                  <a:gd name="connsiteX20" fmla="*/ 1030314 w 1019560"/>
                  <a:gd name="connsiteY20" fmla="*/ 32298 h 451556"/>
                  <a:gd name="connsiteX21" fmla="*/ 1000936 w 1019560"/>
                  <a:gd name="connsiteY21" fmla="*/ 0 h 451556"/>
                  <a:gd name="connsiteX22" fmla="*/ 43130 w 1019560"/>
                  <a:gd name="connsiteY22" fmla="*/ 454135 h 451556"/>
                  <a:gd name="connsiteX23" fmla="*/ 256159 w 1019560"/>
                  <a:gd name="connsiteY23" fmla="*/ 454135 h 451556"/>
                  <a:gd name="connsiteX24" fmla="*/ 454025 w 1019560"/>
                  <a:gd name="connsiteY24" fmla="*/ 386675 h 451556"/>
                  <a:gd name="connsiteX25" fmla="*/ 43130 w 1019560"/>
                  <a:gd name="connsiteY25" fmla="*/ 386675 h 451556"/>
                  <a:gd name="connsiteX26" fmla="*/ 13266 w 1019560"/>
                  <a:gd name="connsiteY26" fmla="*/ 423025 h 451556"/>
                  <a:gd name="connsiteX27" fmla="*/ 43130 w 1019560"/>
                  <a:gd name="connsiteY27" fmla="*/ 454135 h 45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9560" h="451556">
                    <a:moveTo>
                      <a:pt x="419431" y="259371"/>
                    </a:moveTo>
                    <a:lnTo>
                      <a:pt x="34594" y="259371"/>
                    </a:lnTo>
                    <a:cubicBezTo>
                      <a:pt x="15163" y="259371"/>
                      <a:pt x="0" y="275521"/>
                      <a:pt x="0" y="291194"/>
                    </a:cubicBezTo>
                    <a:cubicBezTo>
                      <a:pt x="0" y="307355"/>
                      <a:pt x="15163" y="323029"/>
                      <a:pt x="34594" y="323029"/>
                    </a:cubicBezTo>
                    <a:lnTo>
                      <a:pt x="803770" y="323029"/>
                    </a:lnTo>
                    <a:cubicBezTo>
                      <a:pt x="818470" y="323029"/>
                      <a:pt x="833171" y="307343"/>
                      <a:pt x="833171" y="291194"/>
                    </a:cubicBezTo>
                    <a:cubicBezTo>
                      <a:pt x="833171" y="275521"/>
                      <a:pt x="818470" y="259371"/>
                      <a:pt x="803770" y="259371"/>
                    </a:cubicBezTo>
                    <a:lnTo>
                      <a:pt x="419419" y="259371"/>
                    </a:lnTo>
                    <a:close/>
                    <a:moveTo>
                      <a:pt x="636479" y="133007"/>
                    </a:moveTo>
                    <a:lnTo>
                      <a:pt x="276301" y="133007"/>
                    </a:lnTo>
                    <a:cubicBezTo>
                      <a:pt x="256384" y="133007"/>
                      <a:pt x="246437" y="149168"/>
                      <a:pt x="246437" y="164842"/>
                    </a:cubicBezTo>
                    <a:cubicBezTo>
                      <a:pt x="246437" y="186219"/>
                      <a:pt x="256396" y="196665"/>
                      <a:pt x="276301" y="196665"/>
                    </a:cubicBezTo>
                    <a:lnTo>
                      <a:pt x="997143" y="196665"/>
                    </a:lnTo>
                    <a:cubicBezTo>
                      <a:pt x="1017048" y="196665"/>
                      <a:pt x="1026520" y="186208"/>
                      <a:pt x="1026520" y="164842"/>
                    </a:cubicBezTo>
                    <a:cubicBezTo>
                      <a:pt x="1026520" y="149156"/>
                      <a:pt x="1017036" y="133007"/>
                      <a:pt x="997143" y="133007"/>
                    </a:cubicBezTo>
                    <a:lnTo>
                      <a:pt x="636479" y="133007"/>
                    </a:lnTo>
                    <a:close/>
                    <a:moveTo>
                      <a:pt x="1000936" y="12"/>
                    </a:moveTo>
                    <a:lnTo>
                      <a:pt x="597143" y="12"/>
                    </a:lnTo>
                    <a:cubicBezTo>
                      <a:pt x="567291" y="21378"/>
                      <a:pt x="547860" y="42755"/>
                      <a:pt x="532697" y="69361"/>
                    </a:cubicBezTo>
                    <a:lnTo>
                      <a:pt x="1000936" y="69361"/>
                    </a:lnTo>
                    <a:cubicBezTo>
                      <a:pt x="1020841" y="69361"/>
                      <a:pt x="1030314" y="53676"/>
                      <a:pt x="1030314" y="32298"/>
                    </a:cubicBezTo>
                    <a:cubicBezTo>
                      <a:pt x="1030314" y="16149"/>
                      <a:pt x="1020830" y="0"/>
                      <a:pt x="1000936" y="0"/>
                    </a:cubicBezTo>
                    <a:moveTo>
                      <a:pt x="43130" y="454135"/>
                    </a:moveTo>
                    <a:lnTo>
                      <a:pt x="256159" y="454135"/>
                    </a:lnTo>
                    <a:cubicBezTo>
                      <a:pt x="330326" y="428242"/>
                      <a:pt x="394783" y="407577"/>
                      <a:pt x="454025" y="386675"/>
                    </a:cubicBezTo>
                    <a:lnTo>
                      <a:pt x="43130" y="386675"/>
                    </a:lnTo>
                    <a:cubicBezTo>
                      <a:pt x="28192" y="386675"/>
                      <a:pt x="13266" y="402360"/>
                      <a:pt x="13266" y="423025"/>
                    </a:cubicBezTo>
                    <a:cubicBezTo>
                      <a:pt x="13266" y="438699"/>
                      <a:pt x="28204" y="454135"/>
                      <a:pt x="43130" y="454135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2086BBA-FCE6-6B42-AF6A-2F0C2F691209}"/>
                  </a:ext>
                </a:extLst>
              </p:cNvPr>
              <p:cNvSpPr/>
              <p:nvPr/>
            </p:nvSpPr>
            <p:spPr>
              <a:xfrm rot="16386194">
                <a:off x="2389933" y="3109333"/>
                <a:ext cx="829875" cy="59415"/>
              </a:xfrm>
              <a:custGeom>
                <a:avLst/>
                <a:gdLst>
                  <a:gd name="connsiteX0" fmla="*/ 420616 w 829875"/>
                  <a:gd name="connsiteY0" fmla="*/ 0 h 59415"/>
                  <a:gd name="connsiteX1" fmla="*/ 34843 w 829875"/>
                  <a:gd name="connsiteY1" fmla="*/ 0 h 59415"/>
                  <a:gd name="connsiteX2" fmla="*/ 0 w 829875"/>
                  <a:gd name="connsiteY2" fmla="*/ 36338 h 59415"/>
                  <a:gd name="connsiteX3" fmla="*/ 34831 w 829875"/>
                  <a:gd name="connsiteY3" fmla="*/ 67460 h 59415"/>
                  <a:gd name="connsiteX4" fmla="*/ 806390 w 829875"/>
                  <a:gd name="connsiteY4" fmla="*/ 67460 h 59415"/>
                  <a:gd name="connsiteX5" fmla="*/ 836004 w 829875"/>
                  <a:gd name="connsiteY5" fmla="*/ 36338 h 59415"/>
                  <a:gd name="connsiteX6" fmla="*/ 806390 w 829875"/>
                  <a:gd name="connsiteY6" fmla="*/ 0 h 59415"/>
                  <a:gd name="connsiteX7" fmla="*/ 420616 w 829875"/>
                  <a:gd name="connsiteY7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875" h="59415">
                    <a:moveTo>
                      <a:pt x="420616" y="0"/>
                    </a:moveTo>
                    <a:lnTo>
                      <a:pt x="34843" y="0"/>
                    </a:lnTo>
                    <a:cubicBezTo>
                      <a:pt x="14926" y="0"/>
                      <a:pt x="0" y="15686"/>
                      <a:pt x="0" y="36338"/>
                    </a:cubicBezTo>
                    <a:cubicBezTo>
                      <a:pt x="0" y="52024"/>
                      <a:pt x="14938" y="67460"/>
                      <a:pt x="34831" y="67460"/>
                    </a:cubicBezTo>
                    <a:lnTo>
                      <a:pt x="806390" y="67460"/>
                    </a:lnTo>
                    <a:cubicBezTo>
                      <a:pt x="821328" y="67460"/>
                      <a:pt x="836004" y="52012"/>
                      <a:pt x="836004" y="36338"/>
                    </a:cubicBezTo>
                    <a:cubicBezTo>
                      <a:pt x="836004" y="15674"/>
                      <a:pt x="821316" y="0"/>
                      <a:pt x="806390" y="0"/>
                    </a:cubicBezTo>
                    <a:lnTo>
                      <a:pt x="420616" y="0"/>
                    </a:lnTo>
                    <a:close/>
                  </a:path>
                </a:pathLst>
              </a:custGeom>
              <a:solidFill>
                <a:srgbClr val="FA002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87327E59-9947-6745-A8BD-B5C1925A36E9}"/>
                  </a:ext>
                </a:extLst>
              </p:cNvPr>
              <p:cNvSpPr/>
              <p:nvPr/>
            </p:nvSpPr>
            <p:spPr>
              <a:xfrm rot="16386194">
                <a:off x="2314741" y="2876081"/>
                <a:ext cx="1007706" cy="320843"/>
              </a:xfrm>
              <a:custGeom>
                <a:avLst/>
                <a:gdLst>
                  <a:gd name="connsiteX0" fmla="*/ 623224 w 1007705"/>
                  <a:gd name="connsiteY0" fmla="*/ 0 h 320842"/>
                  <a:gd name="connsiteX1" fmla="*/ 262798 w 1007705"/>
                  <a:gd name="connsiteY1" fmla="*/ 0 h 320842"/>
                  <a:gd name="connsiteX2" fmla="*/ 233183 w 1007705"/>
                  <a:gd name="connsiteY2" fmla="*/ 31835 h 320842"/>
                  <a:gd name="connsiteX3" fmla="*/ 262798 w 1007705"/>
                  <a:gd name="connsiteY3" fmla="*/ 63658 h 320842"/>
                  <a:gd name="connsiteX4" fmla="*/ 983639 w 1007705"/>
                  <a:gd name="connsiteY4" fmla="*/ 63658 h 320842"/>
                  <a:gd name="connsiteX5" fmla="*/ 1013266 w 1007705"/>
                  <a:gd name="connsiteY5" fmla="*/ 31835 h 320842"/>
                  <a:gd name="connsiteX6" fmla="*/ 983639 w 1007705"/>
                  <a:gd name="connsiteY6" fmla="*/ 0 h 320842"/>
                  <a:gd name="connsiteX7" fmla="*/ 623224 w 1007705"/>
                  <a:gd name="connsiteY7" fmla="*/ 0 h 320842"/>
                  <a:gd name="connsiteX8" fmla="*/ 29864 w 1007705"/>
                  <a:gd name="connsiteY8" fmla="*/ 322079 h 320842"/>
                  <a:gd name="connsiteX9" fmla="*/ 242893 w 1007705"/>
                  <a:gd name="connsiteY9" fmla="*/ 322079 h 320842"/>
                  <a:gd name="connsiteX10" fmla="*/ 440759 w 1007705"/>
                  <a:gd name="connsiteY10" fmla="*/ 253668 h 320842"/>
                  <a:gd name="connsiteX11" fmla="*/ 29864 w 1007705"/>
                  <a:gd name="connsiteY11" fmla="*/ 253668 h 320842"/>
                  <a:gd name="connsiteX12" fmla="*/ 0 w 1007705"/>
                  <a:gd name="connsiteY12" fmla="*/ 285265 h 320842"/>
                  <a:gd name="connsiteX13" fmla="*/ 29864 w 1007705"/>
                  <a:gd name="connsiteY13" fmla="*/ 322079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07705" h="320842">
                    <a:moveTo>
                      <a:pt x="623224" y="0"/>
                    </a:moveTo>
                    <a:lnTo>
                      <a:pt x="262798" y="0"/>
                    </a:lnTo>
                    <a:cubicBezTo>
                      <a:pt x="243130" y="0"/>
                      <a:pt x="233183" y="10695"/>
                      <a:pt x="233183" y="31835"/>
                    </a:cubicBezTo>
                    <a:cubicBezTo>
                      <a:pt x="233183" y="47746"/>
                      <a:pt x="243130" y="63658"/>
                      <a:pt x="262798" y="63658"/>
                    </a:cubicBezTo>
                    <a:lnTo>
                      <a:pt x="983639" y="63658"/>
                    </a:lnTo>
                    <a:cubicBezTo>
                      <a:pt x="1003556" y="63658"/>
                      <a:pt x="1013266" y="47734"/>
                      <a:pt x="1013266" y="31835"/>
                    </a:cubicBezTo>
                    <a:cubicBezTo>
                      <a:pt x="1013266" y="10683"/>
                      <a:pt x="1003544" y="0"/>
                      <a:pt x="983639" y="0"/>
                    </a:cubicBezTo>
                    <a:lnTo>
                      <a:pt x="623224" y="0"/>
                    </a:lnTo>
                    <a:close/>
                    <a:moveTo>
                      <a:pt x="29864" y="322079"/>
                    </a:moveTo>
                    <a:lnTo>
                      <a:pt x="242893" y="322079"/>
                    </a:lnTo>
                    <a:cubicBezTo>
                      <a:pt x="317060" y="295948"/>
                      <a:pt x="381517" y="274808"/>
                      <a:pt x="440759" y="253668"/>
                    </a:cubicBezTo>
                    <a:lnTo>
                      <a:pt x="29864" y="253668"/>
                    </a:lnTo>
                    <a:cubicBezTo>
                      <a:pt x="14926" y="253668"/>
                      <a:pt x="0" y="269591"/>
                      <a:pt x="0" y="285265"/>
                    </a:cubicBezTo>
                    <a:cubicBezTo>
                      <a:pt x="0" y="306405"/>
                      <a:pt x="14938" y="322079"/>
                      <a:pt x="29864" y="322079"/>
                    </a:cubicBezTo>
                    <a:close/>
                  </a:path>
                </a:pathLst>
              </a:custGeom>
              <a:solidFill>
                <a:srgbClr val="4BBAC5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8BCF9BCC-6D1F-FB4C-B7F0-83D27CF6F195}"/>
                  </a:ext>
                </a:extLst>
              </p:cNvPr>
              <p:cNvSpPr/>
              <p:nvPr/>
            </p:nvSpPr>
            <p:spPr>
              <a:xfrm rot="16386194">
                <a:off x="2515142" y="2690641"/>
                <a:ext cx="379372" cy="59415"/>
              </a:xfrm>
              <a:custGeom>
                <a:avLst/>
                <a:gdLst>
                  <a:gd name="connsiteX0" fmla="*/ 360178 w 379371"/>
                  <a:gd name="connsiteY0" fmla="*/ 63658 h 59415"/>
                  <a:gd name="connsiteX1" fmla="*/ 389567 w 379371"/>
                  <a:gd name="connsiteY1" fmla="*/ 31835 h 59415"/>
                  <a:gd name="connsiteX2" fmla="*/ 360178 w 379371"/>
                  <a:gd name="connsiteY2" fmla="*/ 0 h 59415"/>
                  <a:gd name="connsiteX3" fmla="*/ 0 w 379371"/>
                  <a:gd name="connsiteY3" fmla="*/ 0 h 59415"/>
                  <a:gd name="connsiteX4" fmla="*/ 0 w 379371"/>
                  <a:gd name="connsiteY4" fmla="*/ 63658 h 59415"/>
                  <a:gd name="connsiteX5" fmla="*/ 360178 w 379371"/>
                  <a:gd name="connsiteY5" fmla="*/ 63658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371" h="59415">
                    <a:moveTo>
                      <a:pt x="360178" y="63658"/>
                    </a:moveTo>
                    <a:cubicBezTo>
                      <a:pt x="379858" y="63658"/>
                      <a:pt x="389567" y="47734"/>
                      <a:pt x="389567" y="31835"/>
                    </a:cubicBezTo>
                    <a:cubicBezTo>
                      <a:pt x="389567" y="10683"/>
                      <a:pt x="379846" y="0"/>
                      <a:pt x="360178" y="0"/>
                    </a:cubicBezTo>
                    <a:lnTo>
                      <a:pt x="0" y="0"/>
                    </a:lnTo>
                    <a:lnTo>
                      <a:pt x="0" y="63658"/>
                    </a:lnTo>
                    <a:lnTo>
                      <a:pt x="360178" y="63658"/>
                    </a:lnTo>
                    <a:close/>
                  </a:path>
                </a:pathLst>
              </a:custGeom>
              <a:solidFill>
                <a:srgbClr val="17067A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36C9094-961E-3641-8929-29CF1BFF59FF}"/>
                  </a:ext>
                </a:extLst>
              </p:cNvPr>
              <p:cNvSpPr/>
              <p:nvPr/>
            </p:nvSpPr>
            <p:spPr>
              <a:xfrm rot="16386194">
                <a:off x="2608851" y="2898154"/>
                <a:ext cx="414938" cy="59415"/>
              </a:xfrm>
              <a:custGeom>
                <a:avLst/>
                <a:gdLst>
                  <a:gd name="connsiteX0" fmla="*/ 0 w 414937"/>
                  <a:gd name="connsiteY0" fmla="*/ 0 h 59415"/>
                  <a:gd name="connsiteX1" fmla="*/ 0 w 414937"/>
                  <a:gd name="connsiteY1" fmla="*/ 67460 h 59415"/>
                  <a:gd name="connsiteX2" fmla="*/ 387433 w 414937"/>
                  <a:gd name="connsiteY2" fmla="*/ 67460 h 59415"/>
                  <a:gd name="connsiteX3" fmla="*/ 417048 w 414937"/>
                  <a:gd name="connsiteY3" fmla="*/ 36338 h 59415"/>
                  <a:gd name="connsiteX4" fmla="*/ 387433 w 414937"/>
                  <a:gd name="connsiteY4" fmla="*/ 0 h 59415"/>
                  <a:gd name="connsiteX5" fmla="*/ 0 w 414937"/>
                  <a:gd name="connsiteY5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37" h="59415">
                    <a:moveTo>
                      <a:pt x="0" y="0"/>
                    </a:moveTo>
                    <a:lnTo>
                      <a:pt x="0" y="67460"/>
                    </a:lnTo>
                    <a:lnTo>
                      <a:pt x="387433" y="67460"/>
                    </a:lnTo>
                    <a:cubicBezTo>
                      <a:pt x="402371" y="67460"/>
                      <a:pt x="417048" y="52012"/>
                      <a:pt x="417048" y="36338"/>
                    </a:cubicBezTo>
                    <a:cubicBezTo>
                      <a:pt x="417048" y="15674"/>
                      <a:pt x="402359" y="0"/>
                      <a:pt x="387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C494B9F3-A4E2-0B42-BC3A-1CFB8F85BCDA}"/>
                  </a:ext>
                </a:extLst>
              </p:cNvPr>
              <p:cNvSpPr/>
              <p:nvPr/>
            </p:nvSpPr>
            <p:spPr>
              <a:xfrm rot="16386194">
                <a:off x="2395405" y="2805416"/>
                <a:ext cx="343805" cy="59415"/>
              </a:xfrm>
              <a:custGeom>
                <a:avLst/>
                <a:gdLst>
                  <a:gd name="connsiteX0" fmla="*/ 64220 w 343805"/>
                  <a:gd name="connsiteY0" fmla="*/ 0 h 59415"/>
                  <a:gd name="connsiteX1" fmla="*/ 0 w 343805"/>
                  <a:gd name="connsiteY1" fmla="*/ 63657 h 59415"/>
                  <a:gd name="connsiteX2" fmla="*/ 355447 w 343805"/>
                  <a:gd name="connsiteY2" fmla="*/ 63657 h 59415"/>
                  <a:gd name="connsiteX3" fmla="*/ 355447 w 343805"/>
                  <a:gd name="connsiteY3" fmla="*/ 0 h 59415"/>
                  <a:gd name="connsiteX4" fmla="*/ 64220 w 343805"/>
                  <a:gd name="connsiteY4" fmla="*/ 0 h 5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05" h="59415">
                    <a:moveTo>
                      <a:pt x="64220" y="0"/>
                    </a:moveTo>
                    <a:cubicBezTo>
                      <a:pt x="34594" y="21378"/>
                      <a:pt x="14926" y="42518"/>
                      <a:pt x="0" y="63657"/>
                    </a:cubicBezTo>
                    <a:lnTo>
                      <a:pt x="355447" y="63657"/>
                    </a:lnTo>
                    <a:lnTo>
                      <a:pt x="355447" y="0"/>
                    </a:lnTo>
                    <a:lnTo>
                      <a:pt x="6422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0EA791CC-FD7A-AE4F-B729-E39C66B302CC}"/>
                  </a:ext>
                </a:extLst>
              </p:cNvPr>
              <p:cNvSpPr/>
              <p:nvPr/>
            </p:nvSpPr>
            <p:spPr>
              <a:xfrm rot="16386194">
                <a:off x="2263902" y="2852791"/>
                <a:ext cx="960284" cy="415907"/>
              </a:xfrm>
              <a:custGeom>
                <a:avLst/>
                <a:gdLst>
                  <a:gd name="connsiteX0" fmla="*/ 24910 w 960284"/>
                  <a:gd name="connsiteY0" fmla="*/ 258183 h 415907"/>
                  <a:gd name="connsiteX1" fmla="*/ 721116 w 960284"/>
                  <a:gd name="connsiteY1" fmla="*/ 258183 h 415907"/>
                  <a:gd name="connsiteX2" fmla="*/ 247186 w 960284"/>
                  <a:gd name="connsiteY2" fmla="*/ 268640 h 415907"/>
                  <a:gd name="connsiteX3" fmla="*/ 5242 w 960284"/>
                  <a:gd name="connsiteY3" fmla="*/ 294997 h 415907"/>
                  <a:gd name="connsiteX4" fmla="*/ 24922 w 960284"/>
                  <a:gd name="connsiteY4" fmla="*/ 258183 h 415907"/>
                  <a:gd name="connsiteX5" fmla="*/ 267565 w 960284"/>
                  <a:gd name="connsiteY5" fmla="*/ 126364 h 415907"/>
                  <a:gd name="connsiteX6" fmla="*/ 964708 w 960284"/>
                  <a:gd name="connsiteY6" fmla="*/ 126364 h 415907"/>
                  <a:gd name="connsiteX7" fmla="*/ 490079 w 960284"/>
                  <a:gd name="connsiteY7" fmla="*/ 142288 h 415907"/>
                  <a:gd name="connsiteX8" fmla="*/ 252640 w 960284"/>
                  <a:gd name="connsiteY8" fmla="*/ 163416 h 415907"/>
                  <a:gd name="connsiteX9" fmla="*/ 267565 w 960284"/>
                  <a:gd name="connsiteY9" fmla="*/ 126364 h 415907"/>
                  <a:gd name="connsiteX10" fmla="*/ 40085 w 960284"/>
                  <a:gd name="connsiteY10" fmla="*/ 385736 h 415907"/>
                  <a:gd name="connsiteX11" fmla="*/ 391264 w 960284"/>
                  <a:gd name="connsiteY11" fmla="*/ 385736 h 415907"/>
                  <a:gd name="connsiteX12" fmla="*/ 198378 w 960284"/>
                  <a:gd name="connsiteY12" fmla="*/ 396431 h 415907"/>
                  <a:gd name="connsiteX13" fmla="*/ 25147 w 960284"/>
                  <a:gd name="connsiteY13" fmla="*/ 422787 h 415907"/>
                  <a:gd name="connsiteX14" fmla="*/ 40085 w 960284"/>
                  <a:gd name="connsiteY14" fmla="*/ 385736 h 415907"/>
                  <a:gd name="connsiteX15" fmla="*/ 638650 w 960284"/>
                  <a:gd name="connsiteY15" fmla="*/ 0 h 415907"/>
                  <a:gd name="connsiteX16" fmla="*/ 875615 w 960284"/>
                  <a:gd name="connsiteY16" fmla="*/ 0 h 415907"/>
                  <a:gd name="connsiteX17" fmla="*/ 638650 w 960284"/>
                  <a:gd name="connsiteY17" fmla="*/ 0 h 4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0284" h="415907">
                    <a:moveTo>
                      <a:pt x="24910" y="258183"/>
                    </a:moveTo>
                    <a:lnTo>
                      <a:pt x="721116" y="258183"/>
                    </a:lnTo>
                    <a:cubicBezTo>
                      <a:pt x="691489" y="252717"/>
                      <a:pt x="439836" y="258183"/>
                      <a:pt x="247186" y="268640"/>
                    </a:cubicBezTo>
                    <a:cubicBezTo>
                      <a:pt x="123724" y="273869"/>
                      <a:pt x="10221" y="279335"/>
                      <a:pt x="5242" y="294997"/>
                    </a:cubicBezTo>
                    <a:cubicBezTo>
                      <a:pt x="263" y="300226"/>
                      <a:pt x="-9684" y="258183"/>
                      <a:pt x="24922" y="258183"/>
                    </a:cubicBezTo>
                    <a:close/>
                    <a:moveTo>
                      <a:pt x="267565" y="126364"/>
                    </a:moveTo>
                    <a:lnTo>
                      <a:pt x="964708" y="126364"/>
                    </a:lnTo>
                    <a:cubicBezTo>
                      <a:pt x="935093" y="126364"/>
                      <a:pt x="687945" y="131831"/>
                      <a:pt x="490079" y="142288"/>
                    </a:cubicBezTo>
                    <a:cubicBezTo>
                      <a:pt x="371359" y="142288"/>
                      <a:pt x="252640" y="152971"/>
                      <a:pt x="252640" y="163416"/>
                    </a:cubicBezTo>
                    <a:cubicBezTo>
                      <a:pt x="242681" y="173873"/>
                      <a:pt x="237702" y="126364"/>
                      <a:pt x="267565" y="126364"/>
                    </a:cubicBezTo>
                    <a:close/>
                    <a:moveTo>
                      <a:pt x="40085" y="385736"/>
                    </a:moveTo>
                    <a:lnTo>
                      <a:pt x="391264" y="385736"/>
                    </a:lnTo>
                    <a:cubicBezTo>
                      <a:pt x="361401" y="385736"/>
                      <a:pt x="396006" y="385736"/>
                      <a:pt x="198378" y="396431"/>
                    </a:cubicBezTo>
                    <a:cubicBezTo>
                      <a:pt x="74679" y="401647"/>
                      <a:pt x="25147" y="412330"/>
                      <a:pt x="25147" y="422787"/>
                    </a:cubicBezTo>
                    <a:cubicBezTo>
                      <a:pt x="15189" y="433244"/>
                      <a:pt x="10221" y="385736"/>
                      <a:pt x="40085" y="385736"/>
                    </a:cubicBezTo>
                    <a:close/>
                    <a:moveTo>
                      <a:pt x="638650" y="0"/>
                    </a:moveTo>
                    <a:lnTo>
                      <a:pt x="875615" y="0"/>
                    </a:lnTo>
                    <a:cubicBezTo>
                      <a:pt x="836279" y="5466"/>
                      <a:pt x="688182" y="21865"/>
                      <a:pt x="638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C2F46520-277D-F047-857C-2F30F9087393}"/>
                  </a:ext>
                </a:extLst>
              </p:cNvPr>
              <p:cNvSpPr/>
              <p:nvPr/>
            </p:nvSpPr>
            <p:spPr>
              <a:xfrm rot="16386194">
                <a:off x="1500498" y="2039372"/>
                <a:ext cx="2347361" cy="665451"/>
              </a:xfrm>
              <a:custGeom>
                <a:avLst/>
                <a:gdLst>
                  <a:gd name="connsiteX0" fmla="*/ 420616 w 2347361"/>
                  <a:gd name="connsiteY0" fmla="*/ 475037 h 665451"/>
                  <a:gd name="connsiteX1" fmla="*/ 34843 w 2347361"/>
                  <a:gd name="connsiteY1" fmla="*/ 475037 h 665451"/>
                  <a:gd name="connsiteX2" fmla="*/ 0 w 2347361"/>
                  <a:gd name="connsiteY2" fmla="*/ 511376 h 665451"/>
                  <a:gd name="connsiteX3" fmla="*/ 34831 w 2347361"/>
                  <a:gd name="connsiteY3" fmla="*/ 542497 h 665451"/>
                  <a:gd name="connsiteX4" fmla="*/ 806390 w 2347361"/>
                  <a:gd name="connsiteY4" fmla="*/ 542497 h 665451"/>
                  <a:gd name="connsiteX5" fmla="*/ 836004 w 2347361"/>
                  <a:gd name="connsiteY5" fmla="*/ 511376 h 665451"/>
                  <a:gd name="connsiteX6" fmla="*/ 806390 w 2347361"/>
                  <a:gd name="connsiteY6" fmla="*/ 475037 h 665451"/>
                  <a:gd name="connsiteX7" fmla="*/ 420616 w 2347361"/>
                  <a:gd name="connsiteY7" fmla="*/ 475037 h 665451"/>
                  <a:gd name="connsiteX8" fmla="*/ 637439 w 2347361"/>
                  <a:gd name="connsiteY8" fmla="*/ 352475 h 665451"/>
                  <a:gd name="connsiteX9" fmla="*/ 277012 w 2347361"/>
                  <a:gd name="connsiteY9" fmla="*/ 352475 h 665451"/>
                  <a:gd name="connsiteX10" fmla="*/ 247398 w 2347361"/>
                  <a:gd name="connsiteY10" fmla="*/ 384310 h 665451"/>
                  <a:gd name="connsiteX11" fmla="*/ 277012 w 2347361"/>
                  <a:gd name="connsiteY11" fmla="*/ 416133 h 665451"/>
                  <a:gd name="connsiteX12" fmla="*/ 997854 w 2347361"/>
                  <a:gd name="connsiteY12" fmla="*/ 416133 h 665451"/>
                  <a:gd name="connsiteX13" fmla="*/ 1027480 w 2347361"/>
                  <a:gd name="connsiteY13" fmla="*/ 384310 h 665451"/>
                  <a:gd name="connsiteX14" fmla="*/ 997854 w 2347361"/>
                  <a:gd name="connsiteY14" fmla="*/ 352475 h 665451"/>
                  <a:gd name="connsiteX15" fmla="*/ 637439 w 2347361"/>
                  <a:gd name="connsiteY15" fmla="*/ 352475 h 665451"/>
                  <a:gd name="connsiteX16" fmla="*/ 1902335 w 2347361"/>
                  <a:gd name="connsiteY16" fmla="*/ 199516 h 665451"/>
                  <a:gd name="connsiteX17" fmla="*/ 1931736 w 2347361"/>
                  <a:gd name="connsiteY17" fmla="*/ 162940 h 665451"/>
                  <a:gd name="connsiteX18" fmla="*/ 1902335 w 2347361"/>
                  <a:gd name="connsiteY18" fmla="*/ 131118 h 665451"/>
                  <a:gd name="connsiteX19" fmla="*/ 1590503 w 2347361"/>
                  <a:gd name="connsiteY19" fmla="*/ 131118 h 665451"/>
                  <a:gd name="connsiteX20" fmla="*/ 1590503 w 2347361"/>
                  <a:gd name="connsiteY20" fmla="*/ 199516 h 665451"/>
                  <a:gd name="connsiteX21" fmla="*/ 1902347 w 2347361"/>
                  <a:gd name="connsiteY21" fmla="*/ 199516 h 665451"/>
                  <a:gd name="connsiteX22" fmla="*/ 1753538 w 2347361"/>
                  <a:gd name="connsiteY22" fmla="*/ 257470 h 665451"/>
                  <a:gd name="connsiteX23" fmla="*/ 1753538 w 2347361"/>
                  <a:gd name="connsiteY23" fmla="*/ 321128 h 665451"/>
                  <a:gd name="connsiteX24" fmla="*/ 2138363 w 2347361"/>
                  <a:gd name="connsiteY24" fmla="*/ 321128 h 665451"/>
                  <a:gd name="connsiteX25" fmla="*/ 2172483 w 2347361"/>
                  <a:gd name="connsiteY25" fmla="*/ 289293 h 665451"/>
                  <a:gd name="connsiteX26" fmla="*/ 2138363 w 2347361"/>
                  <a:gd name="connsiteY26" fmla="*/ 257470 h 665451"/>
                  <a:gd name="connsiteX27" fmla="*/ 1753538 w 2347361"/>
                  <a:gd name="connsiteY27" fmla="*/ 257470 h 665451"/>
                  <a:gd name="connsiteX28" fmla="*/ 1886235 w 2347361"/>
                  <a:gd name="connsiteY28" fmla="*/ 431331 h 665451"/>
                  <a:gd name="connsiteX29" fmla="*/ 1886235 w 2347361"/>
                  <a:gd name="connsiteY29" fmla="*/ 500693 h 665451"/>
                  <a:gd name="connsiteX30" fmla="*/ 2237889 w 2347361"/>
                  <a:gd name="connsiteY30" fmla="*/ 500693 h 665451"/>
                  <a:gd name="connsiteX31" fmla="*/ 2267267 w 2347361"/>
                  <a:gd name="connsiteY31" fmla="*/ 463641 h 665451"/>
                  <a:gd name="connsiteX32" fmla="*/ 2237889 w 2347361"/>
                  <a:gd name="connsiteY32" fmla="*/ 431331 h 665451"/>
                  <a:gd name="connsiteX33" fmla="*/ 1886235 w 2347361"/>
                  <a:gd name="connsiteY33" fmla="*/ 431331 h 665451"/>
                  <a:gd name="connsiteX34" fmla="*/ 1580071 w 2347361"/>
                  <a:gd name="connsiteY34" fmla="*/ 63657 h 665451"/>
                  <a:gd name="connsiteX35" fmla="*/ 1609460 w 2347361"/>
                  <a:gd name="connsiteY35" fmla="*/ 31835 h 665451"/>
                  <a:gd name="connsiteX36" fmla="*/ 1580071 w 2347361"/>
                  <a:gd name="connsiteY36" fmla="*/ 0 h 665451"/>
                  <a:gd name="connsiteX37" fmla="*/ 1279608 w 2347361"/>
                  <a:gd name="connsiteY37" fmla="*/ 0 h 665451"/>
                  <a:gd name="connsiteX38" fmla="*/ 1279608 w 2347361"/>
                  <a:gd name="connsiteY38" fmla="*/ 63657 h 665451"/>
                  <a:gd name="connsiteX39" fmla="*/ 1580071 w 2347361"/>
                  <a:gd name="connsiteY39" fmla="*/ 63657 h 665451"/>
                  <a:gd name="connsiteX40" fmla="*/ 2000924 w 2347361"/>
                  <a:gd name="connsiteY40" fmla="*/ 668862 h 665451"/>
                  <a:gd name="connsiteX41" fmla="*/ 2321303 w 2347361"/>
                  <a:gd name="connsiteY41" fmla="*/ 668862 h 665451"/>
                  <a:gd name="connsiteX42" fmla="*/ 2350681 w 2347361"/>
                  <a:gd name="connsiteY42" fmla="*/ 637490 h 665451"/>
                  <a:gd name="connsiteX43" fmla="*/ 2321303 w 2347361"/>
                  <a:gd name="connsiteY43" fmla="*/ 606143 h 665451"/>
                  <a:gd name="connsiteX44" fmla="*/ 2000924 w 2347361"/>
                  <a:gd name="connsiteY44" fmla="*/ 606143 h 665451"/>
                  <a:gd name="connsiteX45" fmla="*/ 2000924 w 2347361"/>
                  <a:gd name="connsiteY45" fmla="*/ 668850 h 665451"/>
                  <a:gd name="connsiteX46" fmla="*/ 597866 w 2347361"/>
                  <a:gd name="connsiteY46" fmla="*/ 221369 h 665451"/>
                  <a:gd name="connsiteX47" fmla="*/ 533645 w 2347361"/>
                  <a:gd name="connsiteY47" fmla="*/ 285027 h 665451"/>
                  <a:gd name="connsiteX48" fmla="*/ 889093 w 2347361"/>
                  <a:gd name="connsiteY48" fmla="*/ 285027 h 665451"/>
                  <a:gd name="connsiteX49" fmla="*/ 889093 w 2347361"/>
                  <a:gd name="connsiteY49" fmla="*/ 221369 h 665451"/>
                  <a:gd name="connsiteX50" fmla="*/ 597866 w 2347361"/>
                  <a:gd name="connsiteY50" fmla="*/ 221369 h 665451"/>
                  <a:gd name="connsiteX51" fmla="*/ 780557 w 2347361"/>
                  <a:gd name="connsiteY51" fmla="*/ 83609 h 665451"/>
                  <a:gd name="connsiteX52" fmla="*/ 750705 w 2347361"/>
                  <a:gd name="connsiteY52" fmla="*/ 115194 h 665451"/>
                  <a:gd name="connsiteX53" fmla="*/ 780557 w 2347361"/>
                  <a:gd name="connsiteY53" fmla="*/ 152008 h 665451"/>
                  <a:gd name="connsiteX54" fmla="*/ 1111831 w 2347361"/>
                  <a:gd name="connsiteY54" fmla="*/ 152008 h 665451"/>
                  <a:gd name="connsiteX55" fmla="*/ 1111831 w 2347361"/>
                  <a:gd name="connsiteY55" fmla="*/ 83609 h 665451"/>
                  <a:gd name="connsiteX56" fmla="*/ 780557 w 2347361"/>
                  <a:gd name="connsiteY56" fmla="*/ 83609 h 665451"/>
                  <a:gd name="connsiteX57" fmla="*/ 44078 w 2347361"/>
                  <a:gd name="connsiteY57" fmla="*/ 674554 h 665451"/>
                  <a:gd name="connsiteX58" fmla="*/ 257107 w 2347361"/>
                  <a:gd name="connsiteY58" fmla="*/ 674554 h 665451"/>
                  <a:gd name="connsiteX59" fmla="*/ 454973 w 2347361"/>
                  <a:gd name="connsiteY59" fmla="*/ 606143 h 665451"/>
                  <a:gd name="connsiteX60" fmla="*/ 44078 w 2347361"/>
                  <a:gd name="connsiteY60" fmla="*/ 606143 h 665451"/>
                  <a:gd name="connsiteX61" fmla="*/ 14215 w 2347361"/>
                  <a:gd name="connsiteY61" fmla="*/ 637740 h 665451"/>
                  <a:gd name="connsiteX62" fmla="*/ 44078 w 2347361"/>
                  <a:gd name="connsiteY62" fmla="*/ 674554 h 66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347361" h="665451">
                    <a:moveTo>
                      <a:pt x="420616" y="475037"/>
                    </a:moveTo>
                    <a:lnTo>
                      <a:pt x="34843" y="475037"/>
                    </a:lnTo>
                    <a:cubicBezTo>
                      <a:pt x="14926" y="475037"/>
                      <a:pt x="0" y="490723"/>
                      <a:pt x="0" y="511376"/>
                    </a:cubicBezTo>
                    <a:cubicBezTo>
                      <a:pt x="0" y="527061"/>
                      <a:pt x="14938" y="542497"/>
                      <a:pt x="34831" y="542497"/>
                    </a:cubicBezTo>
                    <a:lnTo>
                      <a:pt x="806390" y="542497"/>
                    </a:lnTo>
                    <a:cubicBezTo>
                      <a:pt x="821328" y="542497"/>
                      <a:pt x="836004" y="527049"/>
                      <a:pt x="836004" y="511376"/>
                    </a:cubicBezTo>
                    <a:cubicBezTo>
                      <a:pt x="836004" y="490711"/>
                      <a:pt x="821316" y="475037"/>
                      <a:pt x="806390" y="475037"/>
                    </a:cubicBezTo>
                    <a:lnTo>
                      <a:pt x="420616" y="475037"/>
                    </a:lnTo>
                    <a:close/>
                    <a:moveTo>
                      <a:pt x="637439" y="352475"/>
                    </a:moveTo>
                    <a:lnTo>
                      <a:pt x="277012" y="352475"/>
                    </a:lnTo>
                    <a:cubicBezTo>
                      <a:pt x="257344" y="352475"/>
                      <a:pt x="247398" y="363170"/>
                      <a:pt x="247398" y="384310"/>
                    </a:cubicBezTo>
                    <a:cubicBezTo>
                      <a:pt x="247398" y="400221"/>
                      <a:pt x="257344" y="416133"/>
                      <a:pt x="277012" y="416133"/>
                    </a:cubicBezTo>
                    <a:lnTo>
                      <a:pt x="997854" y="416133"/>
                    </a:lnTo>
                    <a:cubicBezTo>
                      <a:pt x="1017771" y="416133"/>
                      <a:pt x="1027480" y="400210"/>
                      <a:pt x="1027480" y="384310"/>
                    </a:cubicBezTo>
                    <a:cubicBezTo>
                      <a:pt x="1027480" y="363158"/>
                      <a:pt x="1017759" y="352475"/>
                      <a:pt x="997854" y="352475"/>
                    </a:cubicBezTo>
                    <a:lnTo>
                      <a:pt x="637439" y="352475"/>
                    </a:lnTo>
                    <a:close/>
                    <a:moveTo>
                      <a:pt x="1902335" y="199516"/>
                    </a:moveTo>
                    <a:cubicBezTo>
                      <a:pt x="1917035" y="199516"/>
                      <a:pt x="1931736" y="183831"/>
                      <a:pt x="1931736" y="162940"/>
                    </a:cubicBezTo>
                    <a:cubicBezTo>
                      <a:pt x="1931736" y="147255"/>
                      <a:pt x="1917035" y="131118"/>
                      <a:pt x="1902335" y="131118"/>
                    </a:cubicBezTo>
                    <a:lnTo>
                      <a:pt x="1590503" y="131118"/>
                    </a:lnTo>
                    <a:lnTo>
                      <a:pt x="1590503" y="199516"/>
                    </a:lnTo>
                    <a:lnTo>
                      <a:pt x="1902347" y="199516"/>
                    </a:lnTo>
                    <a:close/>
                    <a:moveTo>
                      <a:pt x="1753538" y="257470"/>
                    </a:moveTo>
                    <a:lnTo>
                      <a:pt x="1753538" y="321128"/>
                    </a:lnTo>
                    <a:lnTo>
                      <a:pt x="2138363" y="321128"/>
                    </a:lnTo>
                    <a:cubicBezTo>
                      <a:pt x="2157794" y="321128"/>
                      <a:pt x="2172483" y="310671"/>
                      <a:pt x="2172483" y="289293"/>
                    </a:cubicBezTo>
                    <a:cubicBezTo>
                      <a:pt x="2172483" y="273619"/>
                      <a:pt x="2157782" y="257470"/>
                      <a:pt x="2138363" y="257470"/>
                    </a:cubicBezTo>
                    <a:lnTo>
                      <a:pt x="1753538" y="257470"/>
                    </a:lnTo>
                    <a:close/>
                    <a:moveTo>
                      <a:pt x="1886235" y="431331"/>
                    </a:moveTo>
                    <a:lnTo>
                      <a:pt x="1886235" y="500693"/>
                    </a:lnTo>
                    <a:lnTo>
                      <a:pt x="2237889" y="500693"/>
                    </a:lnTo>
                    <a:cubicBezTo>
                      <a:pt x="2252578" y="500693"/>
                      <a:pt x="2267267" y="485007"/>
                      <a:pt x="2267267" y="463641"/>
                    </a:cubicBezTo>
                    <a:cubicBezTo>
                      <a:pt x="2267267" y="447480"/>
                      <a:pt x="2252578" y="431331"/>
                      <a:pt x="2237889" y="431331"/>
                    </a:cubicBezTo>
                    <a:lnTo>
                      <a:pt x="1886235" y="431331"/>
                    </a:lnTo>
                    <a:close/>
                    <a:moveTo>
                      <a:pt x="1580071" y="63657"/>
                    </a:moveTo>
                    <a:cubicBezTo>
                      <a:pt x="1599750" y="63657"/>
                      <a:pt x="1609460" y="47734"/>
                      <a:pt x="1609460" y="31835"/>
                    </a:cubicBezTo>
                    <a:cubicBezTo>
                      <a:pt x="1609460" y="15911"/>
                      <a:pt x="1599739" y="0"/>
                      <a:pt x="1580071" y="0"/>
                    </a:cubicBezTo>
                    <a:lnTo>
                      <a:pt x="1279608" y="0"/>
                    </a:lnTo>
                    <a:lnTo>
                      <a:pt x="1279608" y="63657"/>
                    </a:lnTo>
                    <a:lnTo>
                      <a:pt x="1580071" y="63657"/>
                    </a:lnTo>
                    <a:close/>
                    <a:moveTo>
                      <a:pt x="2000924" y="668862"/>
                    </a:moveTo>
                    <a:lnTo>
                      <a:pt x="2321303" y="668862"/>
                    </a:lnTo>
                    <a:cubicBezTo>
                      <a:pt x="2335992" y="668862"/>
                      <a:pt x="2350681" y="658405"/>
                      <a:pt x="2350681" y="637490"/>
                    </a:cubicBezTo>
                    <a:cubicBezTo>
                      <a:pt x="2350681" y="621829"/>
                      <a:pt x="2335980" y="606143"/>
                      <a:pt x="2321303" y="606143"/>
                    </a:cubicBezTo>
                    <a:lnTo>
                      <a:pt x="2000924" y="606143"/>
                    </a:lnTo>
                    <a:lnTo>
                      <a:pt x="2000924" y="668850"/>
                    </a:lnTo>
                    <a:close/>
                    <a:moveTo>
                      <a:pt x="597866" y="221369"/>
                    </a:moveTo>
                    <a:cubicBezTo>
                      <a:pt x="568239" y="242747"/>
                      <a:pt x="548571" y="263887"/>
                      <a:pt x="533645" y="285027"/>
                    </a:cubicBezTo>
                    <a:lnTo>
                      <a:pt x="889093" y="285027"/>
                    </a:lnTo>
                    <a:lnTo>
                      <a:pt x="889093" y="221369"/>
                    </a:lnTo>
                    <a:lnTo>
                      <a:pt x="597866" y="221369"/>
                    </a:lnTo>
                    <a:close/>
                    <a:moveTo>
                      <a:pt x="780557" y="83609"/>
                    </a:moveTo>
                    <a:cubicBezTo>
                      <a:pt x="765631" y="83609"/>
                      <a:pt x="750705" y="99532"/>
                      <a:pt x="750705" y="115194"/>
                    </a:cubicBezTo>
                    <a:cubicBezTo>
                      <a:pt x="750705" y="136346"/>
                      <a:pt x="765631" y="152008"/>
                      <a:pt x="780557" y="152008"/>
                    </a:cubicBezTo>
                    <a:lnTo>
                      <a:pt x="1111831" y="152008"/>
                    </a:lnTo>
                    <a:lnTo>
                      <a:pt x="1111831" y="83609"/>
                    </a:lnTo>
                    <a:lnTo>
                      <a:pt x="780557" y="83609"/>
                    </a:lnTo>
                    <a:close/>
                    <a:moveTo>
                      <a:pt x="44078" y="674554"/>
                    </a:moveTo>
                    <a:lnTo>
                      <a:pt x="257107" y="674554"/>
                    </a:lnTo>
                    <a:cubicBezTo>
                      <a:pt x="331274" y="648423"/>
                      <a:pt x="395732" y="627283"/>
                      <a:pt x="454973" y="606143"/>
                    </a:cubicBezTo>
                    <a:lnTo>
                      <a:pt x="44078" y="606143"/>
                    </a:lnTo>
                    <a:cubicBezTo>
                      <a:pt x="29140" y="606143"/>
                      <a:pt x="14215" y="622066"/>
                      <a:pt x="14215" y="637740"/>
                    </a:cubicBezTo>
                    <a:cubicBezTo>
                      <a:pt x="14215" y="658880"/>
                      <a:pt x="29152" y="674554"/>
                      <a:pt x="44078" y="674554"/>
                    </a:cubicBezTo>
                  </a:path>
                </a:pathLst>
              </a:custGeom>
              <a:noFill/>
              <a:ln w="5672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A7F8DD73-A253-6946-88BA-633A07216F1F}"/>
                  </a:ext>
                </a:extLst>
              </p:cNvPr>
              <p:cNvSpPr/>
              <p:nvPr/>
            </p:nvSpPr>
            <p:spPr>
              <a:xfrm rot="16386194">
                <a:off x="2408555" y="1344657"/>
                <a:ext cx="723177" cy="487205"/>
              </a:xfrm>
              <a:custGeom>
                <a:avLst/>
                <a:gdLst>
                  <a:gd name="connsiteX0" fmla="*/ 163983 w 723176"/>
                  <a:gd name="connsiteY0" fmla="*/ 126364 h 487205"/>
                  <a:gd name="connsiteX1" fmla="*/ 539324 w 723176"/>
                  <a:gd name="connsiteY1" fmla="*/ 126364 h 487205"/>
                  <a:gd name="connsiteX2" fmla="*/ 163983 w 723176"/>
                  <a:gd name="connsiteY2" fmla="*/ 146316 h 487205"/>
                  <a:gd name="connsiteX3" fmla="*/ 0 w 723176"/>
                  <a:gd name="connsiteY3" fmla="*/ 0 h 487205"/>
                  <a:gd name="connsiteX4" fmla="*/ 295732 w 723176"/>
                  <a:gd name="connsiteY4" fmla="*/ 0 h 487205"/>
                  <a:gd name="connsiteX5" fmla="*/ 0 w 723176"/>
                  <a:gd name="connsiteY5" fmla="*/ 25655 h 487205"/>
                  <a:gd name="connsiteX6" fmla="*/ 295732 w 723176"/>
                  <a:gd name="connsiteY6" fmla="*/ 301164 h 487205"/>
                  <a:gd name="connsiteX7" fmla="*/ 647386 w 723176"/>
                  <a:gd name="connsiteY7" fmla="*/ 301164 h 487205"/>
                  <a:gd name="connsiteX8" fmla="*/ 295732 w 723176"/>
                  <a:gd name="connsiteY8" fmla="*/ 321128 h 487205"/>
                  <a:gd name="connsiteX9" fmla="*/ 410421 w 723176"/>
                  <a:gd name="connsiteY9" fmla="*/ 475037 h 487205"/>
                  <a:gd name="connsiteX10" fmla="*/ 730812 w 723176"/>
                  <a:gd name="connsiteY10" fmla="*/ 475037 h 487205"/>
                  <a:gd name="connsiteX11" fmla="*/ 410433 w 723176"/>
                  <a:gd name="connsiteY11" fmla="*/ 494989 h 48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3176" h="487205">
                    <a:moveTo>
                      <a:pt x="163983" y="126364"/>
                    </a:moveTo>
                    <a:lnTo>
                      <a:pt x="539324" y="126364"/>
                    </a:lnTo>
                    <a:cubicBezTo>
                      <a:pt x="539324" y="126364"/>
                      <a:pt x="163983" y="126364"/>
                      <a:pt x="163983" y="146316"/>
                    </a:cubicBezTo>
                    <a:close/>
                    <a:moveTo>
                      <a:pt x="0" y="0"/>
                    </a:moveTo>
                    <a:lnTo>
                      <a:pt x="295732" y="0"/>
                    </a:lnTo>
                    <a:cubicBezTo>
                      <a:pt x="295732" y="0"/>
                      <a:pt x="0" y="5229"/>
                      <a:pt x="0" y="25655"/>
                    </a:cubicBezTo>
                    <a:close/>
                    <a:moveTo>
                      <a:pt x="295732" y="301164"/>
                    </a:moveTo>
                    <a:lnTo>
                      <a:pt x="647386" y="301164"/>
                    </a:lnTo>
                    <a:cubicBezTo>
                      <a:pt x="647386" y="301164"/>
                      <a:pt x="300948" y="301164"/>
                      <a:pt x="295732" y="321128"/>
                    </a:cubicBezTo>
                    <a:close/>
                    <a:moveTo>
                      <a:pt x="410421" y="475037"/>
                    </a:moveTo>
                    <a:lnTo>
                      <a:pt x="730812" y="475037"/>
                    </a:lnTo>
                    <a:cubicBezTo>
                      <a:pt x="730812" y="475037"/>
                      <a:pt x="410433" y="475037"/>
                      <a:pt x="410433" y="4949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0B90BCBB-E2AB-D94B-BF54-5099FEEEF57D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125D687-FFCF-4243-B899-8F5F29B0409D}"/>
                  </a:ext>
                </a:extLst>
              </p:cNvPr>
              <p:cNvSpPr/>
              <p:nvPr/>
            </p:nvSpPr>
            <p:spPr>
              <a:xfrm rot="16386194">
                <a:off x="1195674" y="1454728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6608 h 784281"/>
                  <a:gd name="connsiteX2" fmla="*/ 1111831 w 1102548"/>
                  <a:gd name="connsiteY2" fmla="*/ 163891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92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6842"/>
                      <a:pt x="593361" y="416608"/>
                    </a:cubicBezTo>
                    <a:cubicBezTo>
                      <a:pt x="870136" y="311146"/>
                      <a:pt x="1111831" y="274570"/>
                      <a:pt x="1111831" y="163891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53426"/>
                      <a:pt x="0" y="475037"/>
                      <a:pt x="0" y="622292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AEDEEEEE-4512-8041-A3E4-2E67A0B9B009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23FEEE8-9CAE-8B46-B1B6-A197324D1BB5}"/>
                  </a:ext>
                </a:extLst>
              </p:cNvPr>
              <p:cNvSpPr/>
              <p:nvPr/>
            </p:nvSpPr>
            <p:spPr>
              <a:xfrm rot="16386194">
                <a:off x="-68906" y="1386169"/>
                <a:ext cx="1102548" cy="784282"/>
              </a:xfrm>
              <a:custGeom>
                <a:avLst/>
                <a:gdLst>
                  <a:gd name="connsiteX0" fmla="*/ 0 w 1102548"/>
                  <a:gd name="connsiteY0" fmla="*/ 785708 h 784281"/>
                  <a:gd name="connsiteX1" fmla="*/ 593361 w 1102548"/>
                  <a:gd name="connsiteY1" fmla="*/ 411380 h 784281"/>
                  <a:gd name="connsiteX2" fmla="*/ 1111831 w 1102548"/>
                  <a:gd name="connsiteY2" fmla="*/ 163879 h 784281"/>
                  <a:gd name="connsiteX3" fmla="*/ 1111831 w 1102548"/>
                  <a:gd name="connsiteY3" fmla="*/ 0 h 784281"/>
                  <a:gd name="connsiteX4" fmla="*/ 593361 w 1102548"/>
                  <a:gd name="connsiteY4" fmla="*/ 253192 h 784281"/>
                  <a:gd name="connsiteX5" fmla="*/ 0 w 1102548"/>
                  <a:gd name="connsiteY5" fmla="*/ 622280 h 784281"/>
                  <a:gd name="connsiteX6" fmla="*/ 0 w 1102548"/>
                  <a:gd name="connsiteY6" fmla="*/ 785708 h 78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84281">
                    <a:moveTo>
                      <a:pt x="0" y="785708"/>
                    </a:moveTo>
                    <a:cubicBezTo>
                      <a:pt x="0" y="638441"/>
                      <a:pt x="331274" y="511601"/>
                      <a:pt x="593361" y="411380"/>
                    </a:cubicBezTo>
                    <a:cubicBezTo>
                      <a:pt x="870136" y="311146"/>
                      <a:pt x="1111831" y="274570"/>
                      <a:pt x="1111831" y="163879"/>
                    </a:cubicBezTo>
                    <a:lnTo>
                      <a:pt x="1111831" y="0"/>
                    </a:lnTo>
                    <a:cubicBezTo>
                      <a:pt x="1111831" y="111154"/>
                      <a:pt x="870136" y="147730"/>
                      <a:pt x="593361" y="253192"/>
                    </a:cubicBezTo>
                    <a:cubicBezTo>
                      <a:pt x="331274" y="348197"/>
                      <a:pt x="0" y="475025"/>
                      <a:pt x="0" y="622280"/>
                    </a:cubicBezTo>
                    <a:lnTo>
                      <a:pt x="0" y="785708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865250BC-4617-8E4B-B265-6F5E3EF1B045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0290C7BA-6467-6B4F-8767-A2C091E0A232}"/>
                  </a:ext>
                </a:extLst>
              </p:cNvPr>
              <p:cNvSpPr/>
              <p:nvPr/>
            </p:nvSpPr>
            <p:spPr>
              <a:xfrm rot="16386194">
                <a:off x="282792" y="1411178"/>
                <a:ext cx="1102548" cy="772399"/>
              </a:xfrm>
              <a:custGeom>
                <a:avLst/>
                <a:gdLst>
                  <a:gd name="connsiteX0" fmla="*/ 0 w 1102548"/>
                  <a:gd name="connsiteY0" fmla="*/ 781917 h 772398"/>
                  <a:gd name="connsiteX1" fmla="*/ 593361 w 1102548"/>
                  <a:gd name="connsiteY1" fmla="*/ 412354 h 772398"/>
                  <a:gd name="connsiteX2" fmla="*/ 1111831 w 1102548"/>
                  <a:gd name="connsiteY2" fmla="*/ 163903 h 772398"/>
                  <a:gd name="connsiteX3" fmla="*/ 1111831 w 1102548"/>
                  <a:gd name="connsiteY3" fmla="*/ 0 h 772398"/>
                  <a:gd name="connsiteX4" fmla="*/ 593361 w 1102548"/>
                  <a:gd name="connsiteY4" fmla="*/ 248451 h 772398"/>
                  <a:gd name="connsiteX5" fmla="*/ 0 w 1102548"/>
                  <a:gd name="connsiteY5" fmla="*/ 618489 h 772398"/>
                  <a:gd name="connsiteX6" fmla="*/ 0 w 1102548"/>
                  <a:gd name="connsiteY6" fmla="*/ 781905 h 77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2548" h="772398">
                    <a:moveTo>
                      <a:pt x="0" y="781917"/>
                    </a:moveTo>
                    <a:cubicBezTo>
                      <a:pt x="0" y="634187"/>
                      <a:pt x="331274" y="512576"/>
                      <a:pt x="593361" y="412354"/>
                    </a:cubicBezTo>
                    <a:cubicBezTo>
                      <a:pt x="870136" y="312109"/>
                      <a:pt x="1111831" y="269841"/>
                      <a:pt x="1111831" y="163903"/>
                    </a:cubicBezTo>
                    <a:lnTo>
                      <a:pt x="1111831" y="0"/>
                    </a:lnTo>
                    <a:cubicBezTo>
                      <a:pt x="1111831" y="111166"/>
                      <a:pt x="870136" y="148217"/>
                      <a:pt x="593361" y="248451"/>
                    </a:cubicBezTo>
                    <a:cubicBezTo>
                      <a:pt x="331274" y="348673"/>
                      <a:pt x="0" y="470284"/>
                      <a:pt x="0" y="618489"/>
                    </a:cubicBezTo>
                    <a:lnTo>
                      <a:pt x="0" y="781905"/>
                    </a:lnTo>
                    <a:close/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E2278FD5-811E-A94A-B344-5C5FD72AC151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715151 w 2228807"/>
                  <a:gd name="connsiteY7" fmla="*/ 411855 h 1342785"/>
                  <a:gd name="connsiteX8" fmla="*/ 2234095 w 2228807"/>
                  <a:gd name="connsiteY8" fmla="*/ 163879 h 1342785"/>
                  <a:gd name="connsiteX9" fmla="*/ 2234095 w 2228807"/>
                  <a:gd name="connsiteY9" fmla="*/ 0 h 1342785"/>
                  <a:gd name="connsiteX10" fmla="*/ 1715151 w 2228807"/>
                  <a:gd name="connsiteY10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  <a:close/>
                  </a:path>
                </a:pathLst>
              </a:custGeom>
              <a:solidFill>
                <a:srgbClr val="84CB7E"/>
              </a:solidFill>
              <a:ln w="1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88C7B5DD-55DD-A24F-A468-A6063559D9DF}"/>
                  </a:ext>
                </a:extLst>
              </p:cNvPr>
              <p:cNvSpPr/>
              <p:nvPr/>
            </p:nvSpPr>
            <p:spPr>
              <a:xfrm rot="16386194">
                <a:off x="1238772" y="1768286"/>
                <a:ext cx="2228808" cy="1342786"/>
              </a:xfrm>
              <a:custGeom>
                <a:avLst/>
                <a:gdLst>
                  <a:gd name="connsiteX0" fmla="*/ 1715139 w 2228807"/>
                  <a:gd name="connsiteY0" fmla="*/ 248439 h 1342785"/>
                  <a:gd name="connsiteX1" fmla="*/ 1260640 w 2228807"/>
                  <a:gd name="connsiteY1" fmla="*/ 491186 h 1342785"/>
                  <a:gd name="connsiteX2" fmla="*/ 593349 w 2228807"/>
                  <a:gd name="connsiteY2" fmla="*/ 813253 h 1342785"/>
                  <a:gd name="connsiteX3" fmla="*/ 0 w 2228807"/>
                  <a:gd name="connsiteY3" fmla="*/ 1182828 h 1342785"/>
                  <a:gd name="connsiteX4" fmla="*/ 0 w 2228807"/>
                  <a:gd name="connsiteY4" fmla="*/ 1346244 h 1342785"/>
                  <a:gd name="connsiteX5" fmla="*/ 593361 w 2228807"/>
                  <a:gd name="connsiteY5" fmla="*/ 971452 h 1342785"/>
                  <a:gd name="connsiteX6" fmla="*/ 1047860 w 2228807"/>
                  <a:gd name="connsiteY6" fmla="*/ 776213 h 1342785"/>
                  <a:gd name="connsiteX7" fmla="*/ 1047860 w 2228807"/>
                  <a:gd name="connsiteY7" fmla="*/ 776213 h 1342785"/>
                  <a:gd name="connsiteX8" fmla="*/ 1715151 w 2228807"/>
                  <a:gd name="connsiteY8" fmla="*/ 411855 h 1342785"/>
                  <a:gd name="connsiteX9" fmla="*/ 2234095 w 2228807"/>
                  <a:gd name="connsiteY9" fmla="*/ 163879 h 1342785"/>
                  <a:gd name="connsiteX10" fmla="*/ 2234095 w 2228807"/>
                  <a:gd name="connsiteY10" fmla="*/ 0 h 1342785"/>
                  <a:gd name="connsiteX11" fmla="*/ 1715151 w 2228807"/>
                  <a:gd name="connsiteY11" fmla="*/ 248439 h 134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8807" h="1342785">
                    <a:moveTo>
                      <a:pt x="1715139" y="248439"/>
                    </a:moveTo>
                    <a:cubicBezTo>
                      <a:pt x="1572009" y="306393"/>
                      <a:pt x="1389069" y="417072"/>
                      <a:pt x="1260640" y="491186"/>
                    </a:cubicBezTo>
                    <a:cubicBezTo>
                      <a:pt x="1151642" y="554357"/>
                      <a:pt x="1082454" y="633688"/>
                      <a:pt x="593349" y="813253"/>
                    </a:cubicBezTo>
                    <a:cubicBezTo>
                      <a:pt x="331274" y="908258"/>
                      <a:pt x="0" y="1035098"/>
                      <a:pt x="0" y="1182828"/>
                    </a:cubicBezTo>
                    <a:lnTo>
                      <a:pt x="0" y="1346244"/>
                    </a:lnTo>
                    <a:cubicBezTo>
                      <a:pt x="0" y="1198513"/>
                      <a:pt x="331286" y="1072149"/>
                      <a:pt x="593361" y="971452"/>
                    </a:cubicBezTo>
                    <a:cubicBezTo>
                      <a:pt x="776289" y="903041"/>
                      <a:pt x="954025" y="828926"/>
                      <a:pt x="1047860" y="776213"/>
                    </a:cubicBezTo>
                    <a:cubicBezTo>
                      <a:pt x="1047860" y="776213"/>
                      <a:pt x="1047860" y="776213"/>
                      <a:pt x="1047860" y="776213"/>
                    </a:cubicBezTo>
                    <a:cubicBezTo>
                      <a:pt x="1220841" y="686425"/>
                      <a:pt x="1453550" y="512564"/>
                      <a:pt x="1715151" y="411855"/>
                    </a:cubicBezTo>
                    <a:cubicBezTo>
                      <a:pt x="1991926" y="311621"/>
                      <a:pt x="2234095" y="274570"/>
                      <a:pt x="2234095" y="163879"/>
                    </a:cubicBezTo>
                    <a:lnTo>
                      <a:pt x="2234095" y="0"/>
                    </a:lnTo>
                    <a:cubicBezTo>
                      <a:pt x="2234095" y="111154"/>
                      <a:pt x="1991926" y="148206"/>
                      <a:pt x="1715151" y="248439"/>
                    </a:cubicBezTo>
                  </a:path>
                </a:pathLst>
              </a:custGeom>
              <a:noFill/>
              <a:ln w="9453" cap="rnd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5" name="Freeform 244">
            <a:extLst>
              <a:ext uri="{FF2B5EF4-FFF2-40B4-BE49-F238E27FC236}">
                <a16:creationId xmlns:a16="http://schemas.microsoft.com/office/drawing/2014/main" id="{140B7A55-EA88-E144-95ED-668616BA6905}"/>
              </a:ext>
            </a:extLst>
          </p:cNvPr>
          <p:cNvSpPr/>
          <p:nvPr/>
        </p:nvSpPr>
        <p:spPr>
          <a:xfrm rot="16386194">
            <a:off x="2094897" y="1233381"/>
            <a:ext cx="2062833" cy="2590507"/>
          </a:xfrm>
          <a:custGeom>
            <a:avLst/>
            <a:gdLst>
              <a:gd name="connsiteX0" fmla="*/ 1046425 w 2062832"/>
              <a:gd name="connsiteY0" fmla="*/ 2117692 h 2590506"/>
              <a:gd name="connsiteX1" fmla="*/ 562786 w 2062832"/>
              <a:gd name="connsiteY1" fmla="*/ 2323626 h 2590506"/>
              <a:gd name="connsiteX2" fmla="*/ 0 w 2062832"/>
              <a:gd name="connsiteY2" fmla="*/ 2592741 h 2590506"/>
              <a:gd name="connsiteX3" fmla="*/ 562774 w 2062832"/>
              <a:gd name="connsiteY3" fmla="*/ 2302485 h 2590506"/>
              <a:gd name="connsiteX4" fmla="*/ 1046425 w 2062832"/>
              <a:gd name="connsiteY4" fmla="*/ 2117704 h 2590506"/>
              <a:gd name="connsiteX5" fmla="*/ 1036953 w 2062832"/>
              <a:gd name="connsiteY5" fmla="*/ 464580 h 2590506"/>
              <a:gd name="connsiteX6" fmla="*/ 563023 w 2062832"/>
              <a:gd name="connsiteY6" fmla="*/ 697108 h 2590506"/>
              <a:gd name="connsiteX7" fmla="*/ 0 w 2062832"/>
              <a:gd name="connsiteY7" fmla="*/ 966224 h 2590506"/>
              <a:gd name="connsiteX8" fmla="*/ 563011 w 2062832"/>
              <a:gd name="connsiteY8" fmla="*/ 675968 h 2590506"/>
              <a:gd name="connsiteX9" fmla="*/ 1036953 w 2062832"/>
              <a:gd name="connsiteY9" fmla="*/ 464580 h 2590506"/>
              <a:gd name="connsiteX10" fmla="*/ 1046425 w 2062832"/>
              <a:gd name="connsiteY10" fmla="*/ 844612 h 2590506"/>
              <a:gd name="connsiteX11" fmla="*/ 562786 w 2062832"/>
              <a:gd name="connsiteY11" fmla="*/ 1051259 h 2590506"/>
              <a:gd name="connsiteX12" fmla="*/ 0 w 2062832"/>
              <a:gd name="connsiteY12" fmla="*/ 1326292 h 2590506"/>
              <a:gd name="connsiteX13" fmla="*/ 562774 w 2062832"/>
              <a:gd name="connsiteY13" fmla="*/ 1035335 h 2590506"/>
              <a:gd name="connsiteX14" fmla="*/ 1046425 w 2062832"/>
              <a:gd name="connsiteY14" fmla="*/ 844612 h 2590506"/>
              <a:gd name="connsiteX15" fmla="*/ 657807 w 2062832"/>
              <a:gd name="connsiteY15" fmla="*/ 1456459 h 2590506"/>
              <a:gd name="connsiteX16" fmla="*/ 1042632 w 2062832"/>
              <a:gd name="connsiteY16" fmla="*/ 1636963 h 2590506"/>
              <a:gd name="connsiteX17" fmla="*/ 884813 w 2062832"/>
              <a:gd name="connsiteY17" fmla="*/ 1552177 h 2590506"/>
              <a:gd name="connsiteX18" fmla="*/ 657807 w 2062832"/>
              <a:gd name="connsiteY18" fmla="*/ 1456459 h 2590506"/>
              <a:gd name="connsiteX19" fmla="*/ 1184813 w 2062832"/>
              <a:gd name="connsiteY19" fmla="*/ 396181 h 2590506"/>
              <a:gd name="connsiteX20" fmla="*/ 1742631 w 2062832"/>
              <a:gd name="connsiteY20" fmla="*/ 105926 h 2590506"/>
              <a:gd name="connsiteX21" fmla="*/ 2063473 w 2062832"/>
              <a:gd name="connsiteY21" fmla="*/ 0 h 2590506"/>
              <a:gd name="connsiteX22" fmla="*/ 1668689 w 2062832"/>
              <a:gd name="connsiteY22" fmla="*/ 148206 h 2590506"/>
              <a:gd name="connsiteX23" fmla="*/ 1184813 w 2062832"/>
              <a:gd name="connsiteY23" fmla="*/ 396181 h 259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62832" h="2590506">
                <a:moveTo>
                  <a:pt x="1046425" y="2117692"/>
                </a:moveTo>
                <a:cubicBezTo>
                  <a:pt x="967516" y="2186341"/>
                  <a:pt x="775104" y="2244532"/>
                  <a:pt x="562786" y="2323626"/>
                </a:cubicBezTo>
                <a:cubicBezTo>
                  <a:pt x="345726" y="2408185"/>
                  <a:pt x="88856" y="2482050"/>
                  <a:pt x="0" y="2592741"/>
                </a:cubicBezTo>
                <a:cubicBezTo>
                  <a:pt x="88856" y="2482050"/>
                  <a:pt x="345726" y="2387045"/>
                  <a:pt x="562774" y="2302485"/>
                </a:cubicBezTo>
                <a:cubicBezTo>
                  <a:pt x="775104" y="2223392"/>
                  <a:pt x="967516" y="2186341"/>
                  <a:pt x="1046425" y="2117704"/>
                </a:cubicBezTo>
                <a:close/>
                <a:moveTo>
                  <a:pt x="1036953" y="464580"/>
                </a:moveTo>
                <a:cubicBezTo>
                  <a:pt x="958044" y="528000"/>
                  <a:pt x="775341" y="617777"/>
                  <a:pt x="563023" y="697108"/>
                </a:cubicBezTo>
                <a:cubicBezTo>
                  <a:pt x="345726" y="781430"/>
                  <a:pt x="89093" y="855533"/>
                  <a:pt x="0" y="966224"/>
                </a:cubicBezTo>
                <a:cubicBezTo>
                  <a:pt x="89093" y="855533"/>
                  <a:pt x="345726" y="760290"/>
                  <a:pt x="563011" y="675968"/>
                </a:cubicBezTo>
                <a:cubicBezTo>
                  <a:pt x="775341" y="596637"/>
                  <a:pt x="958032" y="528000"/>
                  <a:pt x="1036953" y="464580"/>
                </a:cubicBezTo>
                <a:close/>
                <a:moveTo>
                  <a:pt x="1046425" y="844612"/>
                </a:moveTo>
                <a:cubicBezTo>
                  <a:pt x="967516" y="913486"/>
                  <a:pt x="775104" y="971678"/>
                  <a:pt x="562786" y="1051259"/>
                </a:cubicBezTo>
                <a:cubicBezTo>
                  <a:pt x="345726" y="1135807"/>
                  <a:pt x="88856" y="1209909"/>
                  <a:pt x="0" y="1326292"/>
                </a:cubicBezTo>
                <a:cubicBezTo>
                  <a:pt x="88856" y="1209909"/>
                  <a:pt x="345726" y="1114667"/>
                  <a:pt x="562774" y="1035335"/>
                </a:cubicBezTo>
                <a:cubicBezTo>
                  <a:pt x="775104" y="955766"/>
                  <a:pt x="967516" y="913486"/>
                  <a:pt x="1046425" y="844612"/>
                </a:cubicBezTo>
                <a:close/>
                <a:moveTo>
                  <a:pt x="657807" y="1456459"/>
                </a:moveTo>
                <a:cubicBezTo>
                  <a:pt x="707326" y="1472608"/>
                  <a:pt x="988370" y="1573317"/>
                  <a:pt x="1042632" y="1636963"/>
                </a:cubicBezTo>
                <a:cubicBezTo>
                  <a:pt x="1003295" y="1615823"/>
                  <a:pt x="904481" y="1562860"/>
                  <a:pt x="884813" y="1552177"/>
                </a:cubicBezTo>
                <a:cubicBezTo>
                  <a:pt x="860178" y="1541482"/>
                  <a:pt x="657807" y="1456459"/>
                  <a:pt x="657807" y="1456459"/>
                </a:cubicBezTo>
                <a:close/>
                <a:moveTo>
                  <a:pt x="1184813" y="396181"/>
                </a:moveTo>
                <a:cubicBezTo>
                  <a:pt x="1278648" y="332999"/>
                  <a:pt x="1550207" y="169108"/>
                  <a:pt x="1742631" y="105926"/>
                </a:cubicBezTo>
                <a:cubicBezTo>
                  <a:pt x="1930302" y="42280"/>
                  <a:pt x="2044042" y="5704"/>
                  <a:pt x="2063473" y="0"/>
                </a:cubicBezTo>
                <a:cubicBezTo>
                  <a:pt x="1994759" y="42280"/>
                  <a:pt x="1772483" y="105926"/>
                  <a:pt x="1668689" y="148206"/>
                </a:cubicBezTo>
                <a:cubicBezTo>
                  <a:pt x="1564908" y="195714"/>
                  <a:pt x="1214677" y="390953"/>
                  <a:pt x="1184813" y="396181"/>
                </a:cubicBezTo>
                <a:close/>
              </a:path>
            </a:pathLst>
          </a:custGeom>
          <a:solidFill>
            <a:srgbClr val="FFFFFF"/>
          </a:solidFill>
          <a:ln w="11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E054376-FF3A-FB40-8619-BDB637846F3A}"/>
              </a:ext>
            </a:extLst>
          </p:cNvPr>
          <p:cNvGrpSpPr/>
          <p:nvPr/>
        </p:nvGrpSpPr>
        <p:grpSpPr>
          <a:xfrm>
            <a:off x="2643364" y="2015303"/>
            <a:ext cx="5905500" cy="4597743"/>
            <a:chOff x="2643364" y="2015303"/>
            <a:chExt cx="5905500" cy="4597743"/>
          </a:xfrm>
        </p:grpSpPr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2A6BE8B1-ED39-A148-A80D-FE333535D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3364" y="2015303"/>
              <a:ext cx="5905500" cy="4229100"/>
            </a:xfrm>
            <a:prstGeom prst="rect">
              <a:avLst/>
            </a:prstGeom>
          </p:spPr>
        </p:pic>
        <p:pic>
          <p:nvPicPr>
            <p:cNvPr id="248" name="Graphic 247">
              <a:extLst>
                <a:ext uri="{FF2B5EF4-FFF2-40B4-BE49-F238E27FC236}">
                  <a16:creationId xmlns:a16="http://schemas.microsoft.com/office/drawing/2014/main" id="{80637AA2-6AC9-9242-B7ED-8044C8D2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492458">
              <a:off x="3563255" y="5907457"/>
              <a:ext cx="1083581" cy="705589"/>
            </a:xfrm>
            <a:prstGeom prst="rect">
              <a:avLst/>
            </a:prstGeom>
          </p:spPr>
        </p:pic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063311F8-E157-324D-B2F2-719545462410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toshi" pitchFamily="2" charset="77"/>
              </a:rPr>
              <a:t>From gene to disease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7C26EA-2583-4D42-A71A-D51C2EE616D6}"/>
              </a:ext>
            </a:extLst>
          </p:cNvPr>
          <p:cNvSpPr txBox="1"/>
          <p:nvPr/>
        </p:nvSpPr>
        <p:spPr>
          <a:xfrm>
            <a:off x="118096" y="2404862"/>
            <a:ext cx="115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atoshi" pitchFamily="2" charset="77"/>
              </a:rPr>
              <a:t>DNA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atoshi" pitchFamily="2" charset="77"/>
              </a:rPr>
              <a:t>(nucleus)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27D182-0FE7-F244-94E0-B34501F95614}"/>
              </a:ext>
            </a:extLst>
          </p:cNvPr>
          <p:cNvSpPr txBox="1"/>
          <p:nvPr/>
        </p:nvSpPr>
        <p:spPr>
          <a:xfrm>
            <a:off x="8252591" y="2911477"/>
            <a:ext cx="142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Satoshi" pitchFamily="2" charset="77"/>
              </a:rPr>
              <a:t>RNA</a:t>
            </a:r>
          </a:p>
          <a:p>
            <a:r>
              <a:rPr lang="en-US" dirty="0">
                <a:solidFill>
                  <a:srgbClr val="002060"/>
                </a:solidFill>
                <a:latin typeface="Satoshi" pitchFamily="2" charset="77"/>
              </a:rPr>
              <a:t>(cytoplasm)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06A32-ACAD-E646-A0BD-47D7198CDD40}"/>
              </a:ext>
            </a:extLst>
          </p:cNvPr>
          <p:cNvSpPr txBox="1"/>
          <p:nvPr/>
        </p:nvSpPr>
        <p:spPr>
          <a:xfrm>
            <a:off x="4280870" y="6338745"/>
            <a:ext cx="10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atoshi" pitchFamily="2" charset="77"/>
              </a:rPr>
              <a:t>Protein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6B9E6B-AFFB-774D-81C8-EE2CC9938BC0}"/>
              </a:ext>
            </a:extLst>
          </p:cNvPr>
          <p:cNvSpPr txBox="1"/>
          <p:nvPr/>
        </p:nvSpPr>
        <p:spPr>
          <a:xfrm>
            <a:off x="4078070" y="3061215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Satoshi" pitchFamily="2" charset="77"/>
              </a:rPr>
              <a:t>Ribosome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43C654-63F0-EA40-805B-5C0E9506D901}"/>
              </a:ext>
            </a:extLst>
          </p:cNvPr>
          <p:cNvGrpSpPr/>
          <p:nvPr/>
        </p:nvGrpSpPr>
        <p:grpSpPr>
          <a:xfrm>
            <a:off x="1915024" y="2589517"/>
            <a:ext cx="1414705" cy="1471591"/>
            <a:chOff x="1963106" y="2579092"/>
            <a:chExt cx="1414705" cy="1471591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ACAE621D-E8DA-0742-9AC4-D98C150BE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757634">
              <a:off x="2226828" y="2579092"/>
              <a:ext cx="1150983" cy="1161736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30B09C9-8CA8-7E40-9F31-B77D1065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 flipH="1">
              <a:off x="1968482" y="2894324"/>
              <a:ext cx="1150983" cy="116173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C1D324E-38DF-644C-9EB4-FF06521DBAD2}"/>
              </a:ext>
            </a:extLst>
          </p:cNvPr>
          <p:cNvSpPr txBox="1"/>
          <p:nvPr/>
        </p:nvSpPr>
        <p:spPr>
          <a:xfrm>
            <a:off x="1276940" y="3883593"/>
            <a:ext cx="144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Satoshi" pitchFamily="2" charset="77"/>
              </a:rPr>
              <a:t>Polymerase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E52C2-DF93-C14A-A4E2-A778A364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53D7-888B-7447-9A8B-7BF11E4DCF5F}" type="slidenum">
              <a:rPr lang="en-GB" smtClean="0"/>
              <a:t>9</a:t>
            </a:fld>
            <a:r>
              <a:rPr lang="en-GB"/>
              <a:t> of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70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889</Words>
  <Application>Microsoft Macintosh PowerPoint</Application>
  <PresentationFormat>Widescreen</PresentationFormat>
  <Paragraphs>138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Satoshi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Lawless</dc:creator>
  <cp:lastModifiedBy>Dylan Lawless</cp:lastModifiedBy>
  <cp:revision>27</cp:revision>
  <dcterms:created xsi:type="dcterms:W3CDTF">2022-09-02T14:45:19Z</dcterms:created>
  <dcterms:modified xsi:type="dcterms:W3CDTF">2022-09-22T10:26:39Z</dcterms:modified>
</cp:coreProperties>
</file>